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303" r:id="rId4"/>
    <p:sldId id="280" r:id="rId5"/>
    <p:sldId id="274" r:id="rId6"/>
    <p:sldId id="275" r:id="rId7"/>
    <p:sldId id="302" r:id="rId8"/>
    <p:sldId id="299" r:id="rId9"/>
    <p:sldId id="304" r:id="rId10"/>
    <p:sldId id="296" r:id="rId11"/>
    <p:sldId id="295" r:id="rId12"/>
    <p:sldId id="291" r:id="rId13"/>
    <p:sldId id="292" r:id="rId14"/>
    <p:sldId id="297" r:id="rId15"/>
    <p:sldId id="30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ms27.narod.ru/foto_gal/MCHS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56792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вас, родители!!!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СОВЕТЫ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безопасном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поведении детей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период зимних каникул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1" y="6206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ГБОУ»Центр «ДАР»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lefortovo.uvaogbu.ru/media/uploads/2016/12/05/567d1abe55a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4867"/>
            <a:ext cx="9144000" cy="73528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99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разговаривать с посторонними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(незнакомыми) людьми. Не реагировать на знаки внимания и приказы незнакомца.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Никуда не ходить с посторонними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не садиться в машину с незнакомыми людьми.</a:t>
            </a:r>
          </a:p>
          <a:p>
            <a:pPr indent="228600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играть в тёмных местах, на свалках, стройплощадках, пустырях и в заброшенных зданиях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рядом с железной дорогой и автомагистралью.</a:t>
            </a:r>
          </a:p>
          <a:p>
            <a:pPr indent="228600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сообщать родителям, куда идёшь гулять.</a:t>
            </a:r>
          </a:p>
          <a:p>
            <a:pPr indent="228600" algn="just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 сопровождения взрослых и разрешения родителей не ходить к водоемам (рекам, озерам, водохранилищам) и в лес, не уезжать в другой населенный пункт.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Находясь у водоёмов,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ходить по льду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(лед может оказаться тонким).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бенгальские огни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т.п. только в присутствии и с разрешения взрослых в специально отведенных для этого местах, соблюдая правила пожарной безопасности и инструкцию по применению.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Играя в снежки, не метить в лицо и в голову.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Не ходить вдоль зданий – возможно падение снега и сосулек.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6798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225987"/>
            <a:ext cx="828092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ПОЖАРНОЙ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ПРОВЕДЕНИЯ НОВОГОДНИХ ПРАЗДНИКОВ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новогодние праздники не омрачились бедой, запомните эти простые правила: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Ёлка устанавливается на устойчивой подставке, подальше от отопительных приборов.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освещения елки необходимо использовать только исправные электрические гирлянды заводского изготовления.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украшать елку свечами, ватой, игрушками из бумаги и целлулоида;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применять свечи и хлопушки, устраивать фейерверки и другие световые пожароопасные эффекты, которые могут привести к пожару;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оставлять без присмотра детей во время новогодних мероприятий.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ybratpravilno.ru/wp-content/uploads/2017/11/Kids-under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200491" cy="48031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6651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 Новым годом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78" y="5949280"/>
            <a:ext cx="8916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Здоровья, веселья и безопасности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13690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Безопасность ребенка во время каникул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родители!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Наступают  зимние каникулы  – пора отдыха детей, интересных дел, новых впечатлений.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Помните, что в это время значительно увеличивается риск уличного и бытового травматизма. 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404635"/>
            <a:ext cx="87849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Административная ответственность родителей за воспитание детей: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несовершеннолетним до 17 лет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находиться на улице в ночное время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22.00 до 06.00ч.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пребывание несовершеннолетнего в местах, нахождение в которых может причинить вред здоровью детей, их физическому, интеллектуальному, психическому, духовному и нравственному развитию;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допущение родителями (лицами, их заменяющими) или лицами, осуществляющими мероприятия с участием детей, пребывания детей без их сопровождения в ночное время в общественных местах;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5.35.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Неисполнение родителями или иными законными представителями несовершеннолетних обязанностей по содержанию и воспитанию несовершеннолетних.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ОТ СОБЛЮДЕНИЯ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ПРАВИЛ БЕЗОПАСНОСТИ ЗАВИСИТ  ЖИЗНЬ ВАШЕГО РЕБЁНКА!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n1.img.sputnik-ossetia.ru/img/07e5/0c/18/15045511_0:0:3094:1740_2072x0_60_0_0_30e95bcc6f4981c6a8da0499d05324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40345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Важно, чтобы родители были примером для детей в соблюдении правил дорожного движения.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спешите, переходите дорогу размеренным шагом.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Выходя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 переходите дорогу на красный или жёлтый сигнал светофора.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Переходите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дорогу только в местах, обозначенных дорожным знаком «Пешеходный переход».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Из </a:t>
            </a:r>
            <a:r>
              <a:rPr lang="ru-RU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автобуса, такси выходите первыми. В противном случае ребёнок может упасть или побежать на проезжую часть дороги.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Привлекайте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Не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разрешайте детям играть вблизи дорог и на проезжей части улицы.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ds04.infourok.ru/uploads/ex/1243/00129c5a-2b2926c4/img1.jpg"/>
          <p:cNvPicPr>
            <a:picLocks noChangeAspect="1" noChangeArrowheads="1"/>
          </p:cNvPicPr>
          <p:nvPr/>
        </p:nvPicPr>
        <p:blipFill>
          <a:blip r:embed="rId2" cstate="print"/>
          <a:srcRect l="10653" t="23082" r="9448" b="4122"/>
          <a:stretch>
            <a:fillRect/>
          </a:stretch>
        </p:blipFill>
        <p:spPr bwMode="auto">
          <a:xfrm>
            <a:off x="4716016" y="3933056"/>
            <a:ext cx="3960440" cy="27063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 бы уменьшить аварийность на дорогах, разработаны специальные светоотражающие наклейки и нашивки на одежду. Светоотражающие элементы - помощники на дорогах.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и он заметит пешехода. Применение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приспособлений снижает тяжесть последствий ДТП на 70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3993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5"/>
            <a:ext cx="4689829" cy="35098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67944" y="404664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темное время суток увеличивается число дорожно-транспортных происшествий, связанных с наездом на пешеходов. Чаще всего причиной  этому является плохая видимость пешехода.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близкими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ims27.narod.ru/foto_gal/MCH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42875"/>
            <a:ext cx="40719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72063" y="6286500"/>
            <a:ext cx="2571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  <a:hlinkClick r:id="rId3"/>
              </a:rPr>
              <a:t>http://gims27.narod.ru/foto_gal/MCHS-1.jpg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5220072" cy="10156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обучающихся и их родителей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оказанию помощи пострадавшим, провалившимся под лед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5750" y="1071563"/>
            <a:ext cx="48623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ступайте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лед, если вы не убеждены, что он достаточно крепок.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Помните, что лед крепче у берега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его толщина уменьшается на большой глубине по мере удаления от берега, а также в тех местах, где есть растительность или быстрое течение.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Крепость льда 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от температуры воздуха. Днем он не такой прочный, как утром и вечером.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Передвигаясь по льду,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обходите темные пятна: здесь лед очень хрупкий.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 время движения по льду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обходить участки, покрытые толстым слоем снега, места, где быстрое течение, родники, выступают на поверхность кусты, трава, впадают в водоем ручьи и вливаются теплые сточные воды промышленных предприятий, ведется заготовка льда и т.п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845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Comp</cp:lastModifiedBy>
  <cp:revision>44</cp:revision>
  <dcterms:created xsi:type="dcterms:W3CDTF">2014-10-26T07:22:07Z</dcterms:created>
  <dcterms:modified xsi:type="dcterms:W3CDTF">2021-12-26T18:50:17Z</dcterms:modified>
</cp:coreProperties>
</file>