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87" r:id="rId5"/>
    <p:sldId id="258" r:id="rId6"/>
    <p:sldId id="288" r:id="rId7"/>
    <p:sldId id="259" r:id="rId8"/>
    <p:sldId id="289" r:id="rId9"/>
    <p:sldId id="260" r:id="rId10"/>
    <p:sldId id="290" r:id="rId11"/>
    <p:sldId id="261" r:id="rId12"/>
    <p:sldId id="262" r:id="rId13"/>
    <p:sldId id="291" r:id="rId14"/>
    <p:sldId id="263" r:id="rId15"/>
    <p:sldId id="292" r:id="rId16"/>
    <p:sldId id="264" r:id="rId17"/>
    <p:sldId id="29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5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7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2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5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6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3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91A0-2FA7-42E0-85B9-41C794CDE6E8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61D4-6F1F-467A-9BD7-44306CCEB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2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235"/>
            <a:ext cx="9144000" cy="135760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молодёжной политики Свердловской области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«Дар»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982" y="2507529"/>
            <a:ext cx="9144000" cy="1655762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викторина</a:t>
            </a:r>
          </a:p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для ума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96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DQ_PHEgX0AApd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56" y="0"/>
            <a:ext cx="6657975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8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88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“Сказки”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4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27342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какой сказки?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“…В самую полночь прискакал на пшеницу конь – одна шерстинка серебряная, другая золотая. Бежит – земля дрожит, из ушей дым столбом валит, из ноздрей пламя пышет…”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3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zentacii.info/wp-content/uploads/2015/11/ocXLgy8uJIaE69Qx/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0" r="299"/>
          <a:stretch/>
        </p:blipFill>
        <p:spPr bwMode="auto">
          <a:xfrm>
            <a:off x="831273" y="318653"/>
            <a:ext cx="10695709" cy="62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1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2512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грозное оружие Соловья Разбойника</a:t>
            </a:r>
          </a:p>
        </p:txBody>
      </p:sp>
    </p:spTree>
    <p:extLst>
      <p:ext uri="{BB962C8B-B14F-4D97-AF65-F5344CB8AC3E}">
        <p14:creationId xmlns:p14="http://schemas.microsoft.com/office/powerpoint/2010/main" val="330146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.mycdn.me/i?r=AzEPZsRbOZEKgBhR0XGMT1Rk-4wd30bDe9Dh2_5ajJfIA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9" y="190500"/>
            <a:ext cx="559002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3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09" y="25402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рассказывается о тяжких последствиях плохого состояния средств противопожарной безопасности?</a:t>
            </a:r>
          </a:p>
        </p:txBody>
      </p:sp>
    </p:spTree>
    <p:extLst>
      <p:ext uri="{BB962C8B-B14F-4D97-AF65-F5344CB8AC3E}">
        <p14:creationId xmlns:p14="http://schemas.microsoft.com/office/powerpoint/2010/main" val="361428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ain-cdn.goods.ru/big1/hlr-system/1720393414/100023968383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110835"/>
            <a:ext cx="6608618" cy="67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40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6" y="26234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“Пословицы”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5" y="24155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числа пропущены в пословице.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голова хорошо, _____ лучше.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7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4657" y="29341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“Имена”</a:t>
            </a:r>
            <a:b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3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164" y="2789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голова хорошо, а две лучше.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3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5" y="2540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Докончи пословицу: Трудно найти, … </a:t>
            </a:r>
          </a:p>
        </p:txBody>
      </p:sp>
    </p:spTree>
    <p:extLst>
      <p:ext uri="{BB962C8B-B14F-4D97-AF65-F5344CB8AC3E}">
        <p14:creationId xmlns:p14="http://schemas.microsoft.com/office/powerpoint/2010/main" val="248993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3" y="26788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найти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легко потерять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4" y="29005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пропущены в пословице.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человека______, лень ______.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45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4" y="2429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человека - кормит, лень - портит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58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25818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«Знатоки» 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 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2559744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27481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было одомашнено первым?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Кошка. 2). Лошадь. 3). Собака.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11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vetnoe.ru/upload/catalog/2019/10/KK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15" y="1336387"/>
            <a:ext cx="7270460" cy="51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3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27065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тяжеловозы?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Верблюды. 2). Ездовые собаки. 3). Лошади.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18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f25450438695b5e5e91ce50c90b7a1d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66" y="500784"/>
            <a:ext cx="76200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6886" y="27309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литературных героев путешествовал в стране Чудес?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6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09" y="27481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спят лошади?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Стоя.2).Лежа. 3). Когда как.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04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203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как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0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9" y="25264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табуном?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Стадо овец. 2). Стадо лошадей.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Козье стадо.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5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1.1zoom.ru/b5659/600/Horses_Run_537227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8" y="246927"/>
            <a:ext cx="10800000" cy="60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27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79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у птиц зубы?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1). Нет. 2). Есть у некоторых.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Есть только у птенцов.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0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2845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некоторых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4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2554143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https://nsportal.ru/shkola/raznoe/library/2016/02/13/intellektualnaya-viktorina-zaryadka-dlya-uma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drey-eltsov.ru/wp-content/uploads/2019/01/Asd-jfyu7-djyAbO-i_8-fjuAlP_6fhtZ-zZFo_hr7aSj%D0%AF%D0%9A%D0%B0%D1%80%D1%82%D0%B8%D0%BD%D0%BA%D0%B8-%D0%91%D1%83%D1%80%D0%B0%D1%82%D0%B8%D0%BD%D0%BE-%D0%B8-%D0%B7%D0%BE%D0%BB%D0%BE%D1%82%D0%BE%D0%B9-%D0%BA%D0%BB%D1%8E%D1%87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12" y="144668"/>
            <a:ext cx="5276850" cy="65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3" y="2277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принадлежат эти слова: “Сим-сим, открой дверь!”</a:t>
            </a:r>
          </a:p>
        </p:txBody>
      </p:sp>
    </p:spTree>
    <p:extLst>
      <p:ext uri="{BB962C8B-B14F-4D97-AF65-F5344CB8AC3E}">
        <p14:creationId xmlns:p14="http://schemas.microsoft.com/office/powerpoint/2010/main" val="324376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i-love-png.com/1/95-957683_cliparts-del-personaje-aladdn-vestido-con-sus-rop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94" y="232065"/>
            <a:ext cx="6092825" cy="62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Алладин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11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8" y="1792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автора трилогии о Незнайке и его друзьях. </a:t>
            </a:r>
          </a:p>
        </p:txBody>
      </p:sp>
    </p:spTree>
    <p:extLst>
      <p:ext uri="{BB962C8B-B14F-4D97-AF65-F5344CB8AC3E}">
        <p14:creationId xmlns:p14="http://schemas.microsoft.com/office/powerpoint/2010/main" val="10716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27354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6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9" y="29420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написал это стихотворение: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береза под моим окном,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 точно серебром.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заря лениво обходя кругом,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Обсыпает ветки новым серебром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26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162</Words>
  <Application>Microsoft Office PowerPoint</Application>
  <PresentationFormat>Широкоэкранный</PresentationFormat>
  <Paragraphs>31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Министерство образования и молодёжной политики Свердловской области  государственное бюджетное общеобразовательное учреждение Свердловской области, реализующее адаптированные основные общеобразовательные программы,  «Центр «Дар» </vt:lpstr>
      <vt:lpstr>“Имена” </vt:lpstr>
      <vt:lpstr> Кто из литературных героев путешествовал в стране Чудес? </vt:lpstr>
      <vt:lpstr>Буратино </vt:lpstr>
      <vt:lpstr>Кому принадлежат эти слова: “Сим-сим, открой дверь!”</vt:lpstr>
      <vt:lpstr>Алладин </vt:lpstr>
      <vt:lpstr>Назовите автора трилогии о Незнайке и его друзьях. </vt:lpstr>
      <vt:lpstr>Презентация PowerPoint</vt:lpstr>
      <vt:lpstr>Кто написал это стихотворение: Белая береза под моим окном, Принакрылась снегом, точно серебром. А заря лениво обходя кругом, Обсыпает ветки новым серебром  </vt:lpstr>
      <vt:lpstr>Презентация PowerPoint</vt:lpstr>
      <vt:lpstr>“Сказки”</vt:lpstr>
      <vt:lpstr>Отрывок из какой сказки? “…В самую полночь прискакал на пшеницу конь – одна шерстинка серебряная, другая золотая. Бежит – земля дрожит, из ушей дым столбом валит, из ноздрей пламя пышет…” </vt:lpstr>
      <vt:lpstr>Презентация PowerPoint</vt:lpstr>
      <vt:lpstr>Назовите грозное оружие Соловья Разбойника</vt:lpstr>
      <vt:lpstr>Свист </vt:lpstr>
      <vt:lpstr>В какой сказке рассказывается о тяжких последствиях плохого состояния средств противопожарной безопасности?</vt:lpstr>
      <vt:lpstr>Презентация PowerPoint</vt:lpstr>
      <vt:lpstr>“Пословицы”</vt:lpstr>
      <vt:lpstr>Какие числа пропущены в пословице. _____ голова хорошо, _____ лучше.  </vt:lpstr>
      <vt:lpstr>Одна голова хорошо, а две лучше.</vt:lpstr>
      <vt:lpstr>Докончи пословицу: Трудно найти, … </vt:lpstr>
      <vt:lpstr> Трудно найти, легко потерять</vt:lpstr>
      <vt:lpstr>Какие слова пропущены в пословице. Труд человека______, лень ______. </vt:lpstr>
      <vt:lpstr>Труд человека - кормит, лень - портит</vt:lpstr>
      <vt:lpstr>«Знатоки»  Найди  правильный ответ.</vt:lpstr>
      <vt:lpstr>Какое животное было одомашнено первым? 1). Кошка. 2). Лошадь. 3). Собака. </vt:lpstr>
      <vt:lpstr>Презентация PowerPoint</vt:lpstr>
      <vt:lpstr>Кто такие тяжеловозы? 1). Верблюды. 2). Ездовые собаки. 3). Лошади. </vt:lpstr>
      <vt:lpstr>Презентация PowerPoint</vt:lpstr>
      <vt:lpstr>Как спят лошади? 1). Стоя.2).Лежа. 3). Когда как. </vt:lpstr>
      <vt:lpstr>Когда как</vt:lpstr>
      <vt:lpstr>Что называется табуном?           1). Стадо овец. 2). Стадо лошадей.  3). Козье стадо. </vt:lpstr>
      <vt:lpstr>Презентация PowerPoint</vt:lpstr>
      <vt:lpstr>Есть ли у птиц зубы?          1). Нет. 2). Есть у некоторых.  3). Есть только у птенцов. </vt:lpstr>
      <vt:lpstr>Есть у некоторых</vt:lpstr>
      <vt:lpstr>Источник: https://nsportal.ru/shkola/raznoe/library/2016/02/13/intellektualnaya-viktorina-zaryadka-dlya-uma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2020-10-27T11:50:47Z</dcterms:created>
  <dcterms:modified xsi:type="dcterms:W3CDTF">2020-10-27T12:59:04Z</dcterms:modified>
</cp:coreProperties>
</file>