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34" r:id="rId3"/>
    <p:sldMasterId id="2147483745" r:id="rId4"/>
    <p:sldMasterId id="2147483759" r:id="rId5"/>
    <p:sldMasterId id="2147483770" r:id="rId6"/>
    <p:sldMasterId id="2147483772" r:id="rId7"/>
    <p:sldMasterId id="2147483783" r:id="rId8"/>
    <p:sldMasterId id="214748381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81"/>
    <a:srgbClr val="FF66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660401"/>
            <a:ext cx="4614863" cy="164253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38" y="2498892"/>
            <a:ext cx="2659062" cy="150300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6071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1945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75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261CD56-32DB-A008-3D64-F179360B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80" y="365126"/>
            <a:ext cx="40799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E5F6DE2-FA81-4695-FEED-3D278998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80" y="1825625"/>
            <a:ext cx="40799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473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E19BC5B-1223-91D2-E947-7B244B54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0884"/>
            <a:ext cx="2622550" cy="21569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EECF20FD-9E1B-083C-40E8-274A66E9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61458"/>
            <a:ext cx="2612923" cy="1037075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9235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0884"/>
            <a:ext cx="2686050" cy="21569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61458"/>
            <a:ext cx="2676191" cy="918542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2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2374901"/>
            <a:ext cx="2540000" cy="1899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9901" y="4483101"/>
            <a:ext cx="2247900" cy="9694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540" y="2066784"/>
            <a:ext cx="1000125" cy="13335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=""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741" y="3590849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741" y="3818182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741" y="4045515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="" xmlns:p14="http://schemas.microsoft.com/office/powerpoint/2010/main" val="3155828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4460574F-0FFA-4AF4-9268-D077C9C57D58}"/>
              </a:ext>
            </a:extLst>
          </p:cNvPr>
          <p:cNvSpPr/>
          <p:nvPr/>
        </p:nvSpPr>
        <p:spPr>
          <a:xfrm>
            <a:off x="628649" y="1830764"/>
            <a:ext cx="670734" cy="1741127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E9AEC03B-EFBC-451C-9889-555B420B787B}"/>
              </a:ext>
            </a:extLst>
          </p:cNvPr>
          <p:cNvSpPr/>
          <p:nvPr/>
        </p:nvSpPr>
        <p:spPr>
          <a:xfrm>
            <a:off x="628649" y="1830764"/>
            <a:ext cx="670734" cy="155130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12504A8F-A26B-43AF-BF89-2621FF0CE3CD}"/>
              </a:ext>
            </a:extLst>
          </p:cNvPr>
          <p:cNvSpPr/>
          <p:nvPr/>
        </p:nvSpPr>
        <p:spPr>
          <a:xfrm>
            <a:off x="628649" y="1830763"/>
            <a:ext cx="670734" cy="13614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F7726C56-B942-4400-8CE0-069969802448}"/>
              </a:ext>
            </a:extLst>
          </p:cNvPr>
          <p:cNvSpPr/>
          <p:nvPr/>
        </p:nvSpPr>
        <p:spPr>
          <a:xfrm>
            <a:off x="628649" y="1830763"/>
            <a:ext cx="670734" cy="1171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DAE760DB-698E-4688-BBAF-49FD684C7AFD}"/>
              </a:ext>
            </a:extLst>
          </p:cNvPr>
          <p:cNvSpPr/>
          <p:nvPr/>
        </p:nvSpPr>
        <p:spPr>
          <a:xfrm>
            <a:off x="628649" y="1830763"/>
            <a:ext cx="670734" cy="98184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72A9A194-717A-430D-B418-44C0B8F1A4C3}"/>
              </a:ext>
            </a:extLst>
          </p:cNvPr>
          <p:cNvSpPr/>
          <p:nvPr/>
        </p:nvSpPr>
        <p:spPr>
          <a:xfrm>
            <a:off x="628650" y="1830764"/>
            <a:ext cx="670734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E915F52A-A44F-4FB1-A1A1-1A513475EFE8}"/>
              </a:ext>
            </a:extLst>
          </p:cNvPr>
          <p:cNvSpPr/>
          <p:nvPr/>
        </p:nvSpPr>
        <p:spPr>
          <a:xfrm>
            <a:off x="1430423" y="1830764"/>
            <a:ext cx="670734" cy="17411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6034C492-58E9-4550-B83D-E33D2B2217E6}"/>
              </a:ext>
            </a:extLst>
          </p:cNvPr>
          <p:cNvSpPr/>
          <p:nvPr/>
        </p:nvSpPr>
        <p:spPr>
          <a:xfrm>
            <a:off x="1430423" y="1830764"/>
            <a:ext cx="670734" cy="155130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F92FB454-2844-432A-897E-609CA7D5AB13}"/>
              </a:ext>
            </a:extLst>
          </p:cNvPr>
          <p:cNvSpPr/>
          <p:nvPr/>
        </p:nvSpPr>
        <p:spPr>
          <a:xfrm>
            <a:off x="1430423" y="1830763"/>
            <a:ext cx="670734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DFE585D9-1B79-4D2C-BE24-8DD53BF2D43D}"/>
              </a:ext>
            </a:extLst>
          </p:cNvPr>
          <p:cNvSpPr/>
          <p:nvPr/>
        </p:nvSpPr>
        <p:spPr>
          <a:xfrm>
            <a:off x="1430423" y="1830763"/>
            <a:ext cx="670734" cy="117166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7CA650B9-D80A-4F55-849B-9B9229BAB7AB}"/>
              </a:ext>
            </a:extLst>
          </p:cNvPr>
          <p:cNvSpPr/>
          <p:nvPr/>
        </p:nvSpPr>
        <p:spPr>
          <a:xfrm>
            <a:off x="1430423" y="1830763"/>
            <a:ext cx="670734" cy="9818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212A3E8F-2036-4425-950A-9DDCE99E48E2}"/>
              </a:ext>
            </a:extLst>
          </p:cNvPr>
          <p:cNvSpPr/>
          <p:nvPr/>
        </p:nvSpPr>
        <p:spPr>
          <a:xfrm>
            <a:off x="1430424" y="1830764"/>
            <a:ext cx="670734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F8D77422-E1EF-442A-B883-288DFB42AC7A}"/>
              </a:ext>
            </a:extLst>
          </p:cNvPr>
          <p:cNvSpPr/>
          <p:nvPr/>
        </p:nvSpPr>
        <p:spPr>
          <a:xfrm>
            <a:off x="2232197" y="1830764"/>
            <a:ext cx="670734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F5A5458A-8CAB-46ED-A597-7A9BC874E064}"/>
              </a:ext>
            </a:extLst>
          </p:cNvPr>
          <p:cNvSpPr/>
          <p:nvPr/>
        </p:nvSpPr>
        <p:spPr>
          <a:xfrm>
            <a:off x="2232197" y="1830764"/>
            <a:ext cx="670734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129FB0AE-0FE9-4E47-89E1-28A56DFEFD44}"/>
              </a:ext>
            </a:extLst>
          </p:cNvPr>
          <p:cNvSpPr/>
          <p:nvPr/>
        </p:nvSpPr>
        <p:spPr>
          <a:xfrm>
            <a:off x="2232197" y="1830763"/>
            <a:ext cx="670734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8DCBA888-FF6F-4E0D-AD60-DA0D78CD05D1}"/>
              </a:ext>
            </a:extLst>
          </p:cNvPr>
          <p:cNvSpPr/>
          <p:nvPr/>
        </p:nvSpPr>
        <p:spPr>
          <a:xfrm>
            <a:off x="2232197" y="1830763"/>
            <a:ext cx="670734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F9271256-F951-4086-8A3B-C91C2291A176}"/>
              </a:ext>
            </a:extLst>
          </p:cNvPr>
          <p:cNvSpPr/>
          <p:nvPr/>
        </p:nvSpPr>
        <p:spPr>
          <a:xfrm>
            <a:off x="2232197" y="1830763"/>
            <a:ext cx="670734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27D18AA1-C449-4778-A01C-5FEFF6D4B6F0}"/>
              </a:ext>
            </a:extLst>
          </p:cNvPr>
          <p:cNvSpPr/>
          <p:nvPr/>
        </p:nvSpPr>
        <p:spPr>
          <a:xfrm>
            <a:off x="2232198" y="1830764"/>
            <a:ext cx="670734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507DEC82-2EA5-41B4-BBE2-03D513A6990F}"/>
              </a:ext>
            </a:extLst>
          </p:cNvPr>
          <p:cNvSpPr/>
          <p:nvPr/>
        </p:nvSpPr>
        <p:spPr>
          <a:xfrm>
            <a:off x="3033971" y="1830764"/>
            <a:ext cx="670734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CC3C8386-1A37-4F90-9D5F-F552F6BD3D6B}"/>
              </a:ext>
            </a:extLst>
          </p:cNvPr>
          <p:cNvSpPr/>
          <p:nvPr/>
        </p:nvSpPr>
        <p:spPr>
          <a:xfrm>
            <a:off x="3033971" y="1830764"/>
            <a:ext cx="670734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20C96B97-602D-4FB6-83FA-5F537C10D957}"/>
              </a:ext>
            </a:extLst>
          </p:cNvPr>
          <p:cNvSpPr/>
          <p:nvPr/>
        </p:nvSpPr>
        <p:spPr>
          <a:xfrm>
            <a:off x="3033971" y="1830763"/>
            <a:ext cx="670734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C78EB1C9-B967-4BCF-BA1F-F62AD5830A83}"/>
              </a:ext>
            </a:extLst>
          </p:cNvPr>
          <p:cNvSpPr/>
          <p:nvPr/>
        </p:nvSpPr>
        <p:spPr>
          <a:xfrm>
            <a:off x="3033971" y="1830763"/>
            <a:ext cx="670734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530AF99D-4A64-462C-8DC1-2AFD50700E78}"/>
              </a:ext>
            </a:extLst>
          </p:cNvPr>
          <p:cNvSpPr/>
          <p:nvPr/>
        </p:nvSpPr>
        <p:spPr>
          <a:xfrm>
            <a:off x="3033971" y="1830763"/>
            <a:ext cx="670734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251EE8AC-B14F-4016-B318-3215BFA74576}"/>
              </a:ext>
            </a:extLst>
          </p:cNvPr>
          <p:cNvSpPr/>
          <p:nvPr/>
        </p:nvSpPr>
        <p:spPr>
          <a:xfrm>
            <a:off x="3033972" y="1830764"/>
            <a:ext cx="670734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DB3EFE93-C789-4C06-AE63-48F21F3F0562}"/>
              </a:ext>
            </a:extLst>
          </p:cNvPr>
          <p:cNvSpPr/>
          <p:nvPr/>
        </p:nvSpPr>
        <p:spPr>
          <a:xfrm>
            <a:off x="3835745" y="1830764"/>
            <a:ext cx="670734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C159A26F-3E35-43ED-9527-94575D015CF9}"/>
              </a:ext>
            </a:extLst>
          </p:cNvPr>
          <p:cNvSpPr/>
          <p:nvPr/>
        </p:nvSpPr>
        <p:spPr>
          <a:xfrm>
            <a:off x="3835745" y="1830764"/>
            <a:ext cx="670734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197FEBE6-4234-4233-9AAC-C966B38A457C}"/>
              </a:ext>
            </a:extLst>
          </p:cNvPr>
          <p:cNvSpPr/>
          <p:nvPr/>
        </p:nvSpPr>
        <p:spPr>
          <a:xfrm>
            <a:off x="3835745" y="1830763"/>
            <a:ext cx="670734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4A6CCAEB-B0B2-4918-BF93-14B428F71030}"/>
              </a:ext>
            </a:extLst>
          </p:cNvPr>
          <p:cNvSpPr/>
          <p:nvPr/>
        </p:nvSpPr>
        <p:spPr>
          <a:xfrm>
            <a:off x="3835745" y="1830763"/>
            <a:ext cx="670734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26BAB2D9-48E2-4FD7-8266-8DA7249A311F}"/>
              </a:ext>
            </a:extLst>
          </p:cNvPr>
          <p:cNvSpPr/>
          <p:nvPr/>
        </p:nvSpPr>
        <p:spPr>
          <a:xfrm>
            <a:off x="3835745" y="1830763"/>
            <a:ext cx="670734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E373E1AE-97F0-411F-ADE1-F7FA57FDB549}"/>
              </a:ext>
            </a:extLst>
          </p:cNvPr>
          <p:cNvSpPr/>
          <p:nvPr/>
        </p:nvSpPr>
        <p:spPr>
          <a:xfrm>
            <a:off x="3835746" y="1830764"/>
            <a:ext cx="670734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7980EC62-1AA7-49B9-A98C-B1AE41A8BAF7}"/>
              </a:ext>
            </a:extLst>
          </p:cNvPr>
          <p:cNvSpPr/>
          <p:nvPr/>
        </p:nvSpPr>
        <p:spPr>
          <a:xfrm>
            <a:off x="4637519" y="1830764"/>
            <a:ext cx="670734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1B940435-8801-4AE0-AF82-51785C14109F}"/>
              </a:ext>
            </a:extLst>
          </p:cNvPr>
          <p:cNvSpPr/>
          <p:nvPr/>
        </p:nvSpPr>
        <p:spPr>
          <a:xfrm>
            <a:off x="4637519" y="1830764"/>
            <a:ext cx="670734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709FEA5B-55A5-4A85-90AE-A3E8181AD6B1}"/>
              </a:ext>
            </a:extLst>
          </p:cNvPr>
          <p:cNvSpPr/>
          <p:nvPr/>
        </p:nvSpPr>
        <p:spPr>
          <a:xfrm>
            <a:off x="4637519" y="1830763"/>
            <a:ext cx="670734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AC24C165-A09C-48A0-8D30-43D9272501D0}"/>
              </a:ext>
            </a:extLst>
          </p:cNvPr>
          <p:cNvSpPr/>
          <p:nvPr/>
        </p:nvSpPr>
        <p:spPr>
          <a:xfrm>
            <a:off x="4637519" y="1830763"/>
            <a:ext cx="670734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AF779B59-BF2E-434C-A692-81F3395A2DDC}"/>
              </a:ext>
            </a:extLst>
          </p:cNvPr>
          <p:cNvSpPr/>
          <p:nvPr/>
        </p:nvSpPr>
        <p:spPr>
          <a:xfrm>
            <a:off x="4637519" y="1830763"/>
            <a:ext cx="670734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72D25286-DFE7-4DB6-BC2A-849B72A1D58F}"/>
              </a:ext>
            </a:extLst>
          </p:cNvPr>
          <p:cNvSpPr/>
          <p:nvPr/>
        </p:nvSpPr>
        <p:spPr>
          <a:xfrm>
            <a:off x="4637520" y="1830764"/>
            <a:ext cx="670734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EFFFC619-3DCF-484B-936D-D1C6706967D7}"/>
              </a:ext>
            </a:extLst>
          </p:cNvPr>
          <p:cNvSpPr/>
          <p:nvPr/>
        </p:nvSpPr>
        <p:spPr>
          <a:xfrm>
            <a:off x="5439293" y="1830764"/>
            <a:ext cx="670734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C36F1647-E3A7-42C7-94DB-E22470CD7962}"/>
              </a:ext>
            </a:extLst>
          </p:cNvPr>
          <p:cNvSpPr/>
          <p:nvPr/>
        </p:nvSpPr>
        <p:spPr>
          <a:xfrm>
            <a:off x="5439293" y="1830764"/>
            <a:ext cx="670734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0812BACF-D77F-4A42-A212-538847FF9776}"/>
              </a:ext>
            </a:extLst>
          </p:cNvPr>
          <p:cNvSpPr/>
          <p:nvPr/>
        </p:nvSpPr>
        <p:spPr>
          <a:xfrm>
            <a:off x="5439293" y="1830763"/>
            <a:ext cx="670734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63855A19-9DBA-4293-A411-6842A7DAA995}"/>
              </a:ext>
            </a:extLst>
          </p:cNvPr>
          <p:cNvSpPr/>
          <p:nvPr/>
        </p:nvSpPr>
        <p:spPr>
          <a:xfrm>
            <a:off x="5439293" y="1830763"/>
            <a:ext cx="670734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E705E91E-E65F-4094-8904-D56C56FC5F44}"/>
              </a:ext>
            </a:extLst>
          </p:cNvPr>
          <p:cNvSpPr/>
          <p:nvPr/>
        </p:nvSpPr>
        <p:spPr>
          <a:xfrm>
            <a:off x="5439293" y="1830763"/>
            <a:ext cx="670734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B6DEB2ED-B6FD-4B88-90DA-9530DA2E64C9}"/>
              </a:ext>
            </a:extLst>
          </p:cNvPr>
          <p:cNvSpPr/>
          <p:nvPr/>
        </p:nvSpPr>
        <p:spPr>
          <a:xfrm>
            <a:off x="5439294" y="1830764"/>
            <a:ext cx="670734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62E667E1-7F5F-4E4F-AF63-4AB31D847AE0}"/>
              </a:ext>
            </a:extLst>
          </p:cNvPr>
          <p:cNvSpPr/>
          <p:nvPr/>
        </p:nvSpPr>
        <p:spPr>
          <a:xfrm>
            <a:off x="6241067" y="1830764"/>
            <a:ext cx="670734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A9D94CA5-400D-47AE-9512-4557FBE20192}"/>
              </a:ext>
            </a:extLst>
          </p:cNvPr>
          <p:cNvSpPr/>
          <p:nvPr/>
        </p:nvSpPr>
        <p:spPr>
          <a:xfrm>
            <a:off x="6241067" y="1830764"/>
            <a:ext cx="670734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1E60784B-8569-41D5-BB14-8F5DAFDCE67A}"/>
              </a:ext>
            </a:extLst>
          </p:cNvPr>
          <p:cNvSpPr/>
          <p:nvPr/>
        </p:nvSpPr>
        <p:spPr>
          <a:xfrm>
            <a:off x="6241067" y="1830763"/>
            <a:ext cx="670734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FE043B0E-D351-4B21-BB22-FF8713E0E199}"/>
              </a:ext>
            </a:extLst>
          </p:cNvPr>
          <p:cNvSpPr/>
          <p:nvPr/>
        </p:nvSpPr>
        <p:spPr>
          <a:xfrm>
            <a:off x="6241067" y="1830763"/>
            <a:ext cx="670734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D57AC92D-3891-4CC7-9301-A742653C394B}"/>
              </a:ext>
            </a:extLst>
          </p:cNvPr>
          <p:cNvSpPr/>
          <p:nvPr/>
        </p:nvSpPr>
        <p:spPr>
          <a:xfrm>
            <a:off x="6241067" y="1830763"/>
            <a:ext cx="670734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870D976A-0EA2-4422-A1FB-EE1A159B65DC}"/>
              </a:ext>
            </a:extLst>
          </p:cNvPr>
          <p:cNvSpPr/>
          <p:nvPr/>
        </p:nvSpPr>
        <p:spPr>
          <a:xfrm>
            <a:off x="6241068" y="1830764"/>
            <a:ext cx="670734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074CEC48-74FA-45A9-9E16-525EB9E974F9}"/>
              </a:ext>
            </a:extLst>
          </p:cNvPr>
          <p:cNvSpPr/>
          <p:nvPr/>
        </p:nvSpPr>
        <p:spPr>
          <a:xfrm>
            <a:off x="7042841" y="1830764"/>
            <a:ext cx="670734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8CA8D9C7-FFCE-4895-B720-C9F65C686B93}"/>
              </a:ext>
            </a:extLst>
          </p:cNvPr>
          <p:cNvSpPr/>
          <p:nvPr/>
        </p:nvSpPr>
        <p:spPr>
          <a:xfrm>
            <a:off x="7042841" y="1830764"/>
            <a:ext cx="670734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DF8FDE11-2636-4F16-BC4C-C0DBD965F47E}"/>
              </a:ext>
            </a:extLst>
          </p:cNvPr>
          <p:cNvSpPr/>
          <p:nvPr/>
        </p:nvSpPr>
        <p:spPr>
          <a:xfrm>
            <a:off x="7042841" y="1830763"/>
            <a:ext cx="670734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EAE2FCEB-5A44-4458-99EB-B2522F731513}"/>
              </a:ext>
            </a:extLst>
          </p:cNvPr>
          <p:cNvSpPr/>
          <p:nvPr/>
        </p:nvSpPr>
        <p:spPr>
          <a:xfrm>
            <a:off x="7042841" y="1830763"/>
            <a:ext cx="670734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FA982CEB-3569-4AB2-A279-56909D8DBA2B}"/>
              </a:ext>
            </a:extLst>
          </p:cNvPr>
          <p:cNvSpPr/>
          <p:nvPr/>
        </p:nvSpPr>
        <p:spPr>
          <a:xfrm>
            <a:off x="7042841" y="1830763"/>
            <a:ext cx="670734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B85FDECF-7983-4160-8B97-DA92A01F2A38}"/>
              </a:ext>
            </a:extLst>
          </p:cNvPr>
          <p:cNvSpPr/>
          <p:nvPr/>
        </p:nvSpPr>
        <p:spPr>
          <a:xfrm>
            <a:off x="7042842" y="1830764"/>
            <a:ext cx="670734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80F0CF47-25FB-4AB4-837F-33B5D368A8C0}"/>
              </a:ext>
            </a:extLst>
          </p:cNvPr>
          <p:cNvSpPr/>
          <p:nvPr/>
        </p:nvSpPr>
        <p:spPr>
          <a:xfrm>
            <a:off x="7844616" y="1830764"/>
            <a:ext cx="670734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12C0DD63-4FB0-4217-BC06-7CEB655B79B6}"/>
              </a:ext>
            </a:extLst>
          </p:cNvPr>
          <p:cNvSpPr/>
          <p:nvPr/>
        </p:nvSpPr>
        <p:spPr>
          <a:xfrm>
            <a:off x="7844616" y="1830764"/>
            <a:ext cx="670734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5841390F-E0B0-48E2-8756-2C0A532BC037}"/>
              </a:ext>
            </a:extLst>
          </p:cNvPr>
          <p:cNvSpPr/>
          <p:nvPr/>
        </p:nvSpPr>
        <p:spPr>
          <a:xfrm>
            <a:off x="7844616" y="1830763"/>
            <a:ext cx="670734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49982BC-FA05-4F1B-A8BD-AE3793F3BD02}"/>
              </a:ext>
            </a:extLst>
          </p:cNvPr>
          <p:cNvSpPr/>
          <p:nvPr/>
        </p:nvSpPr>
        <p:spPr>
          <a:xfrm>
            <a:off x="7844616" y="1830763"/>
            <a:ext cx="670734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="" xmlns:a16="http://schemas.microsoft.com/office/drawing/2014/main" id="{84445015-4210-46FE-958B-F3271E10284B}"/>
              </a:ext>
            </a:extLst>
          </p:cNvPr>
          <p:cNvSpPr/>
          <p:nvPr/>
        </p:nvSpPr>
        <p:spPr>
          <a:xfrm>
            <a:off x="7844616" y="1830763"/>
            <a:ext cx="670734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06FD93CB-F173-4C32-9E54-DE5EDB0F83D8}"/>
              </a:ext>
            </a:extLst>
          </p:cNvPr>
          <p:cNvSpPr/>
          <p:nvPr/>
        </p:nvSpPr>
        <p:spPr>
          <a:xfrm>
            <a:off x="7844615" y="1830764"/>
            <a:ext cx="670734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=""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709150"/>
            <a:ext cx="78867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smtClean="0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3507904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=""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3318" y="6124727"/>
            <a:ext cx="1795635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="" xmlns:p14="http://schemas.microsoft.com/office/powerpoint/2010/main" val="393516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146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0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724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F0C052-A5D5-A3A7-5015-B8AD6BFA38B5}"/>
              </a:ext>
            </a:extLst>
          </p:cNvPr>
          <p:cNvSpPr txBox="1"/>
          <p:nvPr userDrawn="1"/>
        </p:nvSpPr>
        <p:spPr>
          <a:xfrm>
            <a:off x="500500" y="550033"/>
            <a:ext cx="20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+mj-lt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E3BDC3D9-4956-070F-F72D-978CD8717498}"/>
              </a:ext>
            </a:extLst>
          </p:cNvPr>
          <p:cNvGrpSpPr/>
          <p:nvPr userDrawn="1"/>
        </p:nvGrpSpPr>
        <p:grpSpPr>
          <a:xfrm>
            <a:off x="568237" y="1021859"/>
            <a:ext cx="3994283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="" xmlns:a16="http://schemas.microsoft.com/office/drawing/2014/main" id="{FD9E41AE-A002-9005-E6E5-3580179613F9}"/>
              </a:ext>
            </a:extLst>
          </p:cNvPr>
          <p:cNvSpPr/>
          <p:nvPr userDrawn="1"/>
        </p:nvSpPr>
        <p:spPr>
          <a:xfrm>
            <a:off x="1579467" y="640199"/>
            <a:ext cx="169837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F46B88B0-8416-31F6-5282-9C6E196C9A56}"/>
              </a:ext>
            </a:extLst>
          </p:cNvPr>
          <p:cNvSpPr/>
          <p:nvPr userDrawn="1"/>
        </p:nvSpPr>
        <p:spPr>
          <a:xfrm>
            <a:off x="5540640" y="3289974"/>
            <a:ext cx="360336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B9E8C2-CD1B-F803-4119-F7DE75A32CC8}"/>
              </a:ext>
            </a:extLst>
          </p:cNvPr>
          <p:cNvSpPr txBox="1"/>
          <p:nvPr userDrawn="1"/>
        </p:nvSpPr>
        <p:spPr>
          <a:xfrm>
            <a:off x="500501" y="1772446"/>
            <a:ext cx="7419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+mj-lt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46F724-D3C0-8C2C-8F9E-DABDEC9945EC}"/>
              </a:ext>
            </a:extLst>
          </p:cNvPr>
          <p:cNvSpPr txBox="1"/>
          <p:nvPr userDrawn="1"/>
        </p:nvSpPr>
        <p:spPr>
          <a:xfrm>
            <a:off x="500498" y="5930556"/>
            <a:ext cx="391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8E4583D-5F52-5CCA-15D5-7930FA3C51C6}"/>
              </a:ext>
            </a:extLst>
          </p:cNvPr>
          <p:cNvSpPr txBox="1"/>
          <p:nvPr userDrawn="1"/>
        </p:nvSpPr>
        <p:spPr>
          <a:xfrm>
            <a:off x="500499" y="5444786"/>
            <a:ext cx="354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D8B69F-8B28-B3CE-9A02-F10F35E92CA5}"/>
              </a:ext>
            </a:extLst>
          </p:cNvPr>
          <p:cNvSpPr txBox="1"/>
          <p:nvPr userDrawn="1"/>
        </p:nvSpPr>
        <p:spPr>
          <a:xfrm>
            <a:off x="4482451" y="130766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+mj-lt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912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660401"/>
            <a:ext cx="4614863" cy="164253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38" y="2498892"/>
            <a:ext cx="2659062" cy="150300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6071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1945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757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261CD56-32DB-A008-3D64-F179360B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80" y="365126"/>
            <a:ext cx="40799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E5F6DE2-FA81-4695-FEED-3D278998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80" y="1825625"/>
            <a:ext cx="407992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473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E19BC5B-1223-91D2-E947-7B244B54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0884"/>
            <a:ext cx="2622550" cy="21569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EECF20FD-9E1B-083C-40E8-274A66E9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61458"/>
            <a:ext cx="2612923" cy="1037075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92352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0884"/>
            <a:ext cx="2686050" cy="21569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61458"/>
            <a:ext cx="2676191" cy="918542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2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2374901"/>
            <a:ext cx="2540000" cy="1899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9901" y="4483101"/>
            <a:ext cx="2247900" cy="9694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540" y="2066784"/>
            <a:ext cx="1000125" cy="13335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=""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741" y="3590849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741" y="3818182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741" y="4045515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="" xmlns:p14="http://schemas.microsoft.com/office/powerpoint/2010/main" val="31558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4460574F-0FFA-4AF4-9268-D077C9C57D58}"/>
              </a:ext>
            </a:extLst>
          </p:cNvPr>
          <p:cNvSpPr/>
          <p:nvPr/>
        </p:nvSpPr>
        <p:spPr>
          <a:xfrm>
            <a:off x="628649" y="1830764"/>
            <a:ext cx="670734" cy="1741127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E9AEC03B-EFBC-451C-9889-555B420B787B}"/>
              </a:ext>
            </a:extLst>
          </p:cNvPr>
          <p:cNvSpPr/>
          <p:nvPr/>
        </p:nvSpPr>
        <p:spPr>
          <a:xfrm>
            <a:off x="628649" y="1830764"/>
            <a:ext cx="670734" cy="155130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12504A8F-A26B-43AF-BF89-2621FF0CE3CD}"/>
              </a:ext>
            </a:extLst>
          </p:cNvPr>
          <p:cNvSpPr/>
          <p:nvPr/>
        </p:nvSpPr>
        <p:spPr>
          <a:xfrm>
            <a:off x="628649" y="1830763"/>
            <a:ext cx="670734" cy="13614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F7726C56-B942-4400-8CE0-069969802448}"/>
              </a:ext>
            </a:extLst>
          </p:cNvPr>
          <p:cNvSpPr/>
          <p:nvPr/>
        </p:nvSpPr>
        <p:spPr>
          <a:xfrm>
            <a:off x="628649" y="1830763"/>
            <a:ext cx="670734" cy="1171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DAE760DB-698E-4688-BBAF-49FD684C7AFD}"/>
              </a:ext>
            </a:extLst>
          </p:cNvPr>
          <p:cNvSpPr/>
          <p:nvPr/>
        </p:nvSpPr>
        <p:spPr>
          <a:xfrm>
            <a:off x="628649" y="1830763"/>
            <a:ext cx="670734" cy="98184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72A9A194-717A-430D-B418-44C0B8F1A4C3}"/>
              </a:ext>
            </a:extLst>
          </p:cNvPr>
          <p:cNvSpPr/>
          <p:nvPr/>
        </p:nvSpPr>
        <p:spPr>
          <a:xfrm>
            <a:off x="628650" y="1830764"/>
            <a:ext cx="670734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E915F52A-A44F-4FB1-A1A1-1A513475EFE8}"/>
              </a:ext>
            </a:extLst>
          </p:cNvPr>
          <p:cNvSpPr/>
          <p:nvPr/>
        </p:nvSpPr>
        <p:spPr>
          <a:xfrm>
            <a:off x="1430423" y="1830764"/>
            <a:ext cx="670734" cy="17411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6034C492-58E9-4550-B83D-E33D2B2217E6}"/>
              </a:ext>
            </a:extLst>
          </p:cNvPr>
          <p:cNvSpPr/>
          <p:nvPr/>
        </p:nvSpPr>
        <p:spPr>
          <a:xfrm>
            <a:off x="1430423" y="1830764"/>
            <a:ext cx="670734" cy="155130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F92FB454-2844-432A-897E-609CA7D5AB13}"/>
              </a:ext>
            </a:extLst>
          </p:cNvPr>
          <p:cNvSpPr/>
          <p:nvPr/>
        </p:nvSpPr>
        <p:spPr>
          <a:xfrm>
            <a:off x="1430423" y="1830763"/>
            <a:ext cx="670734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DFE585D9-1B79-4D2C-BE24-8DD53BF2D43D}"/>
              </a:ext>
            </a:extLst>
          </p:cNvPr>
          <p:cNvSpPr/>
          <p:nvPr/>
        </p:nvSpPr>
        <p:spPr>
          <a:xfrm>
            <a:off x="1430423" y="1830763"/>
            <a:ext cx="670734" cy="117166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7CA650B9-D80A-4F55-849B-9B9229BAB7AB}"/>
              </a:ext>
            </a:extLst>
          </p:cNvPr>
          <p:cNvSpPr/>
          <p:nvPr/>
        </p:nvSpPr>
        <p:spPr>
          <a:xfrm>
            <a:off x="1430423" y="1830763"/>
            <a:ext cx="670734" cy="9818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212A3E8F-2036-4425-950A-9DDCE99E48E2}"/>
              </a:ext>
            </a:extLst>
          </p:cNvPr>
          <p:cNvSpPr/>
          <p:nvPr/>
        </p:nvSpPr>
        <p:spPr>
          <a:xfrm>
            <a:off x="1430424" y="1830764"/>
            <a:ext cx="670734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F8D77422-E1EF-442A-B883-288DFB42AC7A}"/>
              </a:ext>
            </a:extLst>
          </p:cNvPr>
          <p:cNvSpPr/>
          <p:nvPr/>
        </p:nvSpPr>
        <p:spPr>
          <a:xfrm>
            <a:off x="2232197" y="1830764"/>
            <a:ext cx="670734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F5A5458A-8CAB-46ED-A597-7A9BC874E064}"/>
              </a:ext>
            </a:extLst>
          </p:cNvPr>
          <p:cNvSpPr/>
          <p:nvPr/>
        </p:nvSpPr>
        <p:spPr>
          <a:xfrm>
            <a:off x="2232197" y="1830764"/>
            <a:ext cx="670734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129FB0AE-0FE9-4E47-89E1-28A56DFEFD44}"/>
              </a:ext>
            </a:extLst>
          </p:cNvPr>
          <p:cNvSpPr/>
          <p:nvPr/>
        </p:nvSpPr>
        <p:spPr>
          <a:xfrm>
            <a:off x="2232197" y="1830763"/>
            <a:ext cx="670734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8DCBA888-FF6F-4E0D-AD60-DA0D78CD05D1}"/>
              </a:ext>
            </a:extLst>
          </p:cNvPr>
          <p:cNvSpPr/>
          <p:nvPr/>
        </p:nvSpPr>
        <p:spPr>
          <a:xfrm>
            <a:off x="2232197" y="1830763"/>
            <a:ext cx="670734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F9271256-F951-4086-8A3B-C91C2291A176}"/>
              </a:ext>
            </a:extLst>
          </p:cNvPr>
          <p:cNvSpPr/>
          <p:nvPr/>
        </p:nvSpPr>
        <p:spPr>
          <a:xfrm>
            <a:off x="2232197" y="1830763"/>
            <a:ext cx="670734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27D18AA1-C449-4778-A01C-5FEFF6D4B6F0}"/>
              </a:ext>
            </a:extLst>
          </p:cNvPr>
          <p:cNvSpPr/>
          <p:nvPr/>
        </p:nvSpPr>
        <p:spPr>
          <a:xfrm>
            <a:off x="2232198" y="1830764"/>
            <a:ext cx="670734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507DEC82-2EA5-41B4-BBE2-03D513A6990F}"/>
              </a:ext>
            </a:extLst>
          </p:cNvPr>
          <p:cNvSpPr/>
          <p:nvPr/>
        </p:nvSpPr>
        <p:spPr>
          <a:xfrm>
            <a:off x="3033971" y="1830764"/>
            <a:ext cx="670734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CC3C8386-1A37-4F90-9D5F-F552F6BD3D6B}"/>
              </a:ext>
            </a:extLst>
          </p:cNvPr>
          <p:cNvSpPr/>
          <p:nvPr/>
        </p:nvSpPr>
        <p:spPr>
          <a:xfrm>
            <a:off x="3033971" y="1830764"/>
            <a:ext cx="670734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20C96B97-602D-4FB6-83FA-5F537C10D957}"/>
              </a:ext>
            </a:extLst>
          </p:cNvPr>
          <p:cNvSpPr/>
          <p:nvPr/>
        </p:nvSpPr>
        <p:spPr>
          <a:xfrm>
            <a:off x="3033971" y="1830763"/>
            <a:ext cx="670734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C78EB1C9-B967-4BCF-BA1F-F62AD5830A83}"/>
              </a:ext>
            </a:extLst>
          </p:cNvPr>
          <p:cNvSpPr/>
          <p:nvPr/>
        </p:nvSpPr>
        <p:spPr>
          <a:xfrm>
            <a:off x="3033971" y="1830763"/>
            <a:ext cx="670734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530AF99D-4A64-462C-8DC1-2AFD50700E78}"/>
              </a:ext>
            </a:extLst>
          </p:cNvPr>
          <p:cNvSpPr/>
          <p:nvPr/>
        </p:nvSpPr>
        <p:spPr>
          <a:xfrm>
            <a:off x="3033971" y="1830763"/>
            <a:ext cx="670734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251EE8AC-B14F-4016-B318-3215BFA74576}"/>
              </a:ext>
            </a:extLst>
          </p:cNvPr>
          <p:cNvSpPr/>
          <p:nvPr/>
        </p:nvSpPr>
        <p:spPr>
          <a:xfrm>
            <a:off x="3033972" y="1830764"/>
            <a:ext cx="670734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DB3EFE93-C789-4C06-AE63-48F21F3F0562}"/>
              </a:ext>
            </a:extLst>
          </p:cNvPr>
          <p:cNvSpPr/>
          <p:nvPr/>
        </p:nvSpPr>
        <p:spPr>
          <a:xfrm>
            <a:off x="3835745" y="1830764"/>
            <a:ext cx="670734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C159A26F-3E35-43ED-9527-94575D015CF9}"/>
              </a:ext>
            </a:extLst>
          </p:cNvPr>
          <p:cNvSpPr/>
          <p:nvPr/>
        </p:nvSpPr>
        <p:spPr>
          <a:xfrm>
            <a:off x="3835745" y="1830764"/>
            <a:ext cx="670734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197FEBE6-4234-4233-9AAC-C966B38A457C}"/>
              </a:ext>
            </a:extLst>
          </p:cNvPr>
          <p:cNvSpPr/>
          <p:nvPr/>
        </p:nvSpPr>
        <p:spPr>
          <a:xfrm>
            <a:off x="3835745" y="1830763"/>
            <a:ext cx="670734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4A6CCAEB-B0B2-4918-BF93-14B428F71030}"/>
              </a:ext>
            </a:extLst>
          </p:cNvPr>
          <p:cNvSpPr/>
          <p:nvPr/>
        </p:nvSpPr>
        <p:spPr>
          <a:xfrm>
            <a:off x="3835745" y="1830763"/>
            <a:ext cx="670734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26BAB2D9-48E2-4FD7-8266-8DA7249A311F}"/>
              </a:ext>
            </a:extLst>
          </p:cNvPr>
          <p:cNvSpPr/>
          <p:nvPr/>
        </p:nvSpPr>
        <p:spPr>
          <a:xfrm>
            <a:off x="3835745" y="1830763"/>
            <a:ext cx="670734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E373E1AE-97F0-411F-ADE1-F7FA57FDB549}"/>
              </a:ext>
            </a:extLst>
          </p:cNvPr>
          <p:cNvSpPr/>
          <p:nvPr/>
        </p:nvSpPr>
        <p:spPr>
          <a:xfrm>
            <a:off x="3835746" y="1830764"/>
            <a:ext cx="670734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7980EC62-1AA7-49B9-A98C-B1AE41A8BAF7}"/>
              </a:ext>
            </a:extLst>
          </p:cNvPr>
          <p:cNvSpPr/>
          <p:nvPr/>
        </p:nvSpPr>
        <p:spPr>
          <a:xfrm>
            <a:off x="4637519" y="1830764"/>
            <a:ext cx="670734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1B940435-8801-4AE0-AF82-51785C14109F}"/>
              </a:ext>
            </a:extLst>
          </p:cNvPr>
          <p:cNvSpPr/>
          <p:nvPr/>
        </p:nvSpPr>
        <p:spPr>
          <a:xfrm>
            <a:off x="4637519" y="1830764"/>
            <a:ext cx="670734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709FEA5B-55A5-4A85-90AE-A3E8181AD6B1}"/>
              </a:ext>
            </a:extLst>
          </p:cNvPr>
          <p:cNvSpPr/>
          <p:nvPr/>
        </p:nvSpPr>
        <p:spPr>
          <a:xfrm>
            <a:off x="4637519" y="1830763"/>
            <a:ext cx="670734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AC24C165-A09C-48A0-8D30-43D9272501D0}"/>
              </a:ext>
            </a:extLst>
          </p:cNvPr>
          <p:cNvSpPr/>
          <p:nvPr/>
        </p:nvSpPr>
        <p:spPr>
          <a:xfrm>
            <a:off x="4637519" y="1830763"/>
            <a:ext cx="670734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AF779B59-BF2E-434C-A692-81F3395A2DDC}"/>
              </a:ext>
            </a:extLst>
          </p:cNvPr>
          <p:cNvSpPr/>
          <p:nvPr/>
        </p:nvSpPr>
        <p:spPr>
          <a:xfrm>
            <a:off x="4637519" y="1830763"/>
            <a:ext cx="670734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72D25286-DFE7-4DB6-BC2A-849B72A1D58F}"/>
              </a:ext>
            </a:extLst>
          </p:cNvPr>
          <p:cNvSpPr/>
          <p:nvPr/>
        </p:nvSpPr>
        <p:spPr>
          <a:xfrm>
            <a:off x="4637520" y="1830764"/>
            <a:ext cx="670734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EFFFC619-3DCF-484B-936D-D1C6706967D7}"/>
              </a:ext>
            </a:extLst>
          </p:cNvPr>
          <p:cNvSpPr/>
          <p:nvPr/>
        </p:nvSpPr>
        <p:spPr>
          <a:xfrm>
            <a:off x="5439293" y="1830764"/>
            <a:ext cx="670734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C36F1647-E3A7-42C7-94DB-E22470CD7962}"/>
              </a:ext>
            </a:extLst>
          </p:cNvPr>
          <p:cNvSpPr/>
          <p:nvPr/>
        </p:nvSpPr>
        <p:spPr>
          <a:xfrm>
            <a:off x="5439293" y="1830764"/>
            <a:ext cx="670734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0812BACF-D77F-4A42-A212-538847FF9776}"/>
              </a:ext>
            </a:extLst>
          </p:cNvPr>
          <p:cNvSpPr/>
          <p:nvPr/>
        </p:nvSpPr>
        <p:spPr>
          <a:xfrm>
            <a:off x="5439293" y="1830763"/>
            <a:ext cx="670734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63855A19-9DBA-4293-A411-6842A7DAA995}"/>
              </a:ext>
            </a:extLst>
          </p:cNvPr>
          <p:cNvSpPr/>
          <p:nvPr/>
        </p:nvSpPr>
        <p:spPr>
          <a:xfrm>
            <a:off x="5439293" y="1830763"/>
            <a:ext cx="670734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E705E91E-E65F-4094-8904-D56C56FC5F44}"/>
              </a:ext>
            </a:extLst>
          </p:cNvPr>
          <p:cNvSpPr/>
          <p:nvPr/>
        </p:nvSpPr>
        <p:spPr>
          <a:xfrm>
            <a:off x="5439293" y="1830763"/>
            <a:ext cx="670734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B6DEB2ED-B6FD-4B88-90DA-9530DA2E64C9}"/>
              </a:ext>
            </a:extLst>
          </p:cNvPr>
          <p:cNvSpPr/>
          <p:nvPr/>
        </p:nvSpPr>
        <p:spPr>
          <a:xfrm>
            <a:off x="5439294" y="1830764"/>
            <a:ext cx="670734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62E667E1-7F5F-4E4F-AF63-4AB31D847AE0}"/>
              </a:ext>
            </a:extLst>
          </p:cNvPr>
          <p:cNvSpPr/>
          <p:nvPr/>
        </p:nvSpPr>
        <p:spPr>
          <a:xfrm>
            <a:off x="6241067" y="1830764"/>
            <a:ext cx="670734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A9D94CA5-400D-47AE-9512-4557FBE20192}"/>
              </a:ext>
            </a:extLst>
          </p:cNvPr>
          <p:cNvSpPr/>
          <p:nvPr/>
        </p:nvSpPr>
        <p:spPr>
          <a:xfrm>
            <a:off x="6241067" y="1830764"/>
            <a:ext cx="670734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1E60784B-8569-41D5-BB14-8F5DAFDCE67A}"/>
              </a:ext>
            </a:extLst>
          </p:cNvPr>
          <p:cNvSpPr/>
          <p:nvPr/>
        </p:nvSpPr>
        <p:spPr>
          <a:xfrm>
            <a:off x="6241067" y="1830763"/>
            <a:ext cx="670734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FE043B0E-D351-4B21-BB22-FF8713E0E199}"/>
              </a:ext>
            </a:extLst>
          </p:cNvPr>
          <p:cNvSpPr/>
          <p:nvPr/>
        </p:nvSpPr>
        <p:spPr>
          <a:xfrm>
            <a:off x="6241067" y="1830763"/>
            <a:ext cx="670734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D57AC92D-3891-4CC7-9301-A742653C394B}"/>
              </a:ext>
            </a:extLst>
          </p:cNvPr>
          <p:cNvSpPr/>
          <p:nvPr/>
        </p:nvSpPr>
        <p:spPr>
          <a:xfrm>
            <a:off x="6241067" y="1830763"/>
            <a:ext cx="670734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870D976A-0EA2-4422-A1FB-EE1A159B65DC}"/>
              </a:ext>
            </a:extLst>
          </p:cNvPr>
          <p:cNvSpPr/>
          <p:nvPr/>
        </p:nvSpPr>
        <p:spPr>
          <a:xfrm>
            <a:off x="6241068" y="1830764"/>
            <a:ext cx="670734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074CEC48-74FA-45A9-9E16-525EB9E974F9}"/>
              </a:ext>
            </a:extLst>
          </p:cNvPr>
          <p:cNvSpPr/>
          <p:nvPr/>
        </p:nvSpPr>
        <p:spPr>
          <a:xfrm>
            <a:off x="7042841" y="1830764"/>
            <a:ext cx="670734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8CA8D9C7-FFCE-4895-B720-C9F65C686B93}"/>
              </a:ext>
            </a:extLst>
          </p:cNvPr>
          <p:cNvSpPr/>
          <p:nvPr/>
        </p:nvSpPr>
        <p:spPr>
          <a:xfrm>
            <a:off x="7042841" y="1830764"/>
            <a:ext cx="670734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DF8FDE11-2636-4F16-BC4C-C0DBD965F47E}"/>
              </a:ext>
            </a:extLst>
          </p:cNvPr>
          <p:cNvSpPr/>
          <p:nvPr/>
        </p:nvSpPr>
        <p:spPr>
          <a:xfrm>
            <a:off x="7042841" y="1830763"/>
            <a:ext cx="670734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EAE2FCEB-5A44-4458-99EB-B2522F731513}"/>
              </a:ext>
            </a:extLst>
          </p:cNvPr>
          <p:cNvSpPr/>
          <p:nvPr/>
        </p:nvSpPr>
        <p:spPr>
          <a:xfrm>
            <a:off x="7042841" y="1830763"/>
            <a:ext cx="670734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FA982CEB-3569-4AB2-A279-56909D8DBA2B}"/>
              </a:ext>
            </a:extLst>
          </p:cNvPr>
          <p:cNvSpPr/>
          <p:nvPr/>
        </p:nvSpPr>
        <p:spPr>
          <a:xfrm>
            <a:off x="7042841" y="1830763"/>
            <a:ext cx="670734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B85FDECF-7983-4160-8B97-DA92A01F2A38}"/>
              </a:ext>
            </a:extLst>
          </p:cNvPr>
          <p:cNvSpPr/>
          <p:nvPr/>
        </p:nvSpPr>
        <p:spPr>
          <a:xfrm>
            <a:off x="7042842" y="1830764"/>
            <a:ext cx="670734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80F0CF47-25FB-4AB4-837F-33B5D368A8C0}"/>
              </a:ext>
            </a:extLst>
          </p:cNvPr>
          <p:cNvSpPr/>
          <p:nvPr/>
        </p:nvSpPr>
        <p:spPr>
          <a:xfrm>
            <a:off x="7844616" y="1830764"/>
            <a:ext cx="670734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12C0DD63-4FB0-4217-BC06-7CEB655B79B6}"/>
              </a:ext>
            </a:extLst>
          </p:cNvPr>
          <p:cNvSpPr/>
          <p:nvPr/>
        </p:nvSpPr>
        <p:spPr>
          <a:xfrm>
            <a:off x="7844616" y="1830764"/>
            <a:ext cx="670734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5841390F-E0B0-48E2-8756-2C0A532BC037}"/>
              </a:ext>
            </a:extLst>
          </p:cNvPr>
          <p:cNvSpPr/>
          <p:nvPr/>
        </p:nvSpPr>
        <p:spPr>
          <a:xfrm>
            <a:off x="7844616" y="1830763"/>
            <a:ext cx="670734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49982BC-FA05-4F1B-A8BD-AE3793F3BD02}"/>
              </a:ext>
            </a:extLst>
          </p:cNvPr>
          <p:cNvSpPr/>
          <p:nvPr/>
        </p:nvSpPr>
        <p:spPr>
          <a:xfrm>
            <a:off x="7844616" y="1830763"/>
            <a:ext cx="670734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="" xmlns:a16="http://schemas.microsoft.com/office/drawing/2014/main" id="{84445015-4210-46FE-958B-F3271E10284B}"/>
              </a:ext>
            </a:extLst>
          </p:cNvPr>
          <p:cNvSpPr/>
          <p:nvPr/>
        </p:nvSpPr>
        <p:spPr>
          <a:xfrm>
            <a:off x="7844616" y="1830763"/>
            <a:ext cx="670734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06FD93CB-F173-4C32-9E54-DE5EDB0F83D8}"/>
              </a:ext>
            </a:extLst>
          </p:cNvPr>
          <p:cNvSpPr/>
          <p:nvPr/>
        </p:nvSpPr>
        <p:spPr>
          <a:xfrm>
            <a:off x="7844615" y="1830764"/>
            <a:ext cx="670734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=""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709150"/>
            <a:ext cx="78867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smtClean="0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3507904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=""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3318" y="6124727"/>
            <a:ext cx="1795635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="" xmlns:p14="http://schemas.microsoft.com/office/powerpoint/2010/main" val="3935162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146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F0C052-A5D5-A3A7-5015-B8AD6BFA38B5}"/>
              </a:ext>
            </a:extLst>
          </p:cNvPr>
          <p:cNvSpPr txBox="1"/>
          <p:nvPr userDrawn="1"/>
        </p:nvSpPr>
        <p:spPr>
          <a:xfrm>
            <a:off x="500500" y="550033"/>
            <a:ext cx="20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+mj-lt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E3BDC3D9-4956-070F-F72D-978CD8717498}"/>
              </a:ext>
            </a:extLst>
          </p:cNvPr>
          <p:cNvGrpSpPr/>
          <p:nvPr userDrawn="1"/>
        </p:nvGrpSpPr>
        <p:grpSpPr>
          <a:xfrm>
            <a:off x="568237" y="1021859"/>
            <a:ext cx="3994283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="" xmlns:a16="http://schemas.microsoft.com/office/drawing/2014/main" id="{FD9E41AE-A002-9005-E6E5-3580179613F9}"/>
              </a:ext>
            </a:extLst>
          </p:cNvPr>
          <p:cNvSpPr/>
          <p:nvPr userDrawn="1"/>
        </p:nvSpPr>
        <p:spPr>
          <a:xfrm>
            <a:off x="1579467" y="640199"/>
            <a:ext cx="169837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F46B88B0-8416-31F6-5282-9C6E196C9A56}"/>
              </a:ext>
            </a:extLst>
          </p:cNvPr>
          <p:cNvSpPr/>
          <p:nvPr userDrawn="1"/>
        </p:nvSpPr>
        <p:spPr>
          <a:xfrm>
            <a:off x="5540640" y="3289974"/>
            <a:ext cx="360336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B9E8C2-CD1B-F803-4119-F7DE75A32CC8}"/>
              </a:ext>
            </a:extLst>
          </p:cNvPr>
          <p:cNvSpPr txBox="1"/>
          <p:nvPr userDrawn="1"/>
        </p:nvSpPr>
        <p:spPr>
          <a:xfrm>
            <a:off x="500501" y="1772446"/>
            <a:ext cx="7419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+mj-lt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46F724-D3C0-8C2C-8F9E-DABDEC9945EC}"/>
              </a:ext>
            </a:extLst>
          </p:cNvPr>
          <p:cNvSpPr txBox="1"/>
          <p:nvPr userDrawn="1"/>
        </p:nvSpPr>
        <p:spPr>
          <a:xfrm>
            <a:off x="500498" y="5930556"/>
            <a:ext cx="391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8E4583D-5F52-5CCA-15D5-7930FA3C51C6}"/>
              </a:ext>
            </a:extLst>
          </p:cNvPr>
          <p:cNvSpPr txBox="1"/>
          <p:nvPr userDrawn="1"/>
        </p:nvSpPr>
        <p:spPr>
          <a:xfrm>
            <a:off x="500499" y="5444786"/>
            <a:ext cx="354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D8B69F-8B28-B3CE-9A02-F10F35E92CA5}"/>
              </a:ext>
            </a:extLst>
          </p:cNvPr>
          <p:cNvSpPr txBox="1"/>
          <p:nvPr userDrawn="1"/>
        </p:nvSpPr>
        <p:spPr>
          <a:xfrm>
            <a:off x="4482451" y="130766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+mj-lt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91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517" y="1044157"/>
            <a:ext cx="5442966" cy="18117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516" y="2948024"/>
            <a:ext cx="5442967" cy="9808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=""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07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176" y="179388"/>
            <a:ext cx="4821174" cy="14192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176" y="1690689"/>
            <a:ext cx="4821174" cy="257651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75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79388"/>
            <a:ext cx="4316837" cy="14192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90689"/>
            <a:ext cx="4316837" cy="448627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47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387"/>
            <a:ext cx="5997530" cy="267656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948024"/>
            <a:ext cx="3659887" cy="18716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35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387"/>
            <a:ext cx="5997530" cy="26765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2948024"/>
            <a:ext cx="3659885" cy="225985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45230"/>
            <a:ext cx="5502728" cy="1871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4608512"/>
            <a:ext cx="5502728" cy="15684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768350"/>
            <a:ext cx="1000125" cy="13335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=""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1051152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1278485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1505818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="" xmlns:p14="http://schemas.microsoft.com/office/powerpoint/2010/main" val="315582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4460574F-0FFA-4AF4-9268-D077C9C57D58}"/>
              </a:ext>
            </a:extLst>
          </p:cNvPr>
          <p:cNvSpPr/>
          <p:nvPr/>
        </p:nvSpPr>
        <p:spPr>
          <a:xfrm>
            <a:off x="628649" y="1830764"/>
            <a:ext cx="670734" cy="1741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E9AEC03B-EFBC-451C-9889-555B420B787B}"/>
              </a:ext>
            </a:extLst>
          </p:cNvPr>
          <p:cNvSpPr/>
          <p:nvPr/>
        </p:nvSpPr>
        <p:spPr>
          <a:xfrm>
            <a:off x="628649" y="1830764"/>
            <a:ext cx="670734" cy="1551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12504A8F-A26B-43AF-BF89-2621FF0CE3CD}"/>
              </a:ext>
            </a:extLst>
          </p:cNvPr>
          <p:cNvSpPr/>
          <p:nvPr/>
        </p:nvSpPr>
        <p:spPr>
          <a:xfrm>
            <a:off x="628649" y="1830763"/>
            <a:ext cx="670734" cy="1361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F7726C56-B942-4400-8CE0-069969802448}"/>
              </a:ext>
            </a:extLst>
          </p:cNvPr>
          <p:cNvSpPr/>
          <p:nvPr/>
        </p:nvSpPr>
        <p:spPr>
          <a:xfrm>
            <a:off x="628649" y="1830763"/>
            <a:ext cx="670734" cy="117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DAE760DB-698E-4688-BBAF-49FD684C7AFD}"/>
              </a:ext>
            </a:extLst>
          </p:cNvPr>
          <p:cNvSpPr/>
          <p:nvPr/>
        </p:nvSpPr>
        <p:spPr>
          <a:xfrm>
            <a:off x="628649" y="1830763"/>
            <a:ext cx="670734" cy="98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72A9A194-717A-430D-B418-44C0B8F1A4C3}"/>
              </a:ext>
            </a:extLst>
          </p:cNvPr>
          <p:cNvSpPr/>
          <p:nvPr/>
        </p:nvSpPr>
        <p:spPr>
          <a:xfrm>
            <a:off x="628650" y="1830764"/>
            <a:ext cx="670734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E915F52A-A44F-4FB1-A1A1-1A513475EFE8}"/>
              </a:ext>
            </a:extLst>
          </p:cNvPr>
          <p:cNvSpPr/>
          <p:nvPr/>
        </p:nvSpPr>
        <p:spPr>
          <a:xfrm>
            <a:off x="1430423" y="1830764"/>
            <a:ext cx="670734" cy="1741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6034C492-58E9-4550-B83D-E33D2B2217E6}"/>
              </a:ext>
            </a:extLst>
          </p:cNvPr>
          <p:cNvSpPr/>
          <p:nvPr/>
        </p:nvSpPr>
        <p:spPr>
          <a:xfrm>
            <a:off x="1430423" y="1830764"/>
            <a:ext cx="670734" cy="1551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F92FB454-2844-432A-897E-609CA7D5AB13}"/>
              </a:ext>
            </a:extLst>
          </p:cNvPr>
          <p:cNvSpPr/>
          <p:nvPr/>
        </p:nvSpPr>
        <p:spPr>
          <a:xfrm>
            <a:off x="1430423" y="1830763"/>
            <a:ext cx="670734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DFE585D9-1B79-4D2C-BE24-8DD53BF2D43D}"/>
              </a:ext>
            </a:extLst>
          </p:cNvPr>
          <p:cNvSpPr/>
          <p:nvPr/>
        </p:nvSpPr>
        <p:spPr>
          <a:xfrm>
            <a:off x="1430423" y="1830763"/>
            <a:ext cx="670734" cy="11716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7CA650B9-D80A-4F55-849B-9B9229BAB7AB}"/>
              </a:ext>
            </a:extLst>
          </p:cNvPr>
          <p:cNvSpPr/>
          <p:nvPr/>
        </p:nvSpPr>
        <p:spPr>
          <a:xfrm>
            <a:off x="1430423" y="1830763"/>
            <a:ext cx="670734" cy="9818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212A3E8F-2036-4425-950A-9DDCE99E48E2}"/>
              </a:ext>
            </a:extLst>
          </p:cNvPr>
          <p:cNvSpPr/>
          <p:nvPr/>
        </p:nvSpPr>
        <p:spPr>
          <a:xfrm>
            <a:off x="1430424" y="1830764"/>
            <a:ext cx="670734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F8D77422-E1EF-442A-B883-288DFB42AC7A}"/>
              </a:ext>
            </a:extLst>
          </p:cNvPr>
          <p:cNvSpPr/>
          <p:nvPr/>
        </p:nvSpPr>
        <p:spPr>
          <a:xfrm>
            <a:off x="2232197" y="1830764"/>
            <a:ext cx="670734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F5A5458A-8CAB-46ED-A597-7A9BC874E064}"/>
              </a:ext>
            </a:extLst>
          </p:cNvPr>
          <p:cNvSpPr/>
          <p:nvPr/>
        </p:nvSpPr>
        <p:spPr>
          <a:xfrm>
            <a:off x="2232197" y="1830764"/>
            <a:ext cx="670734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129FB0AE-0FE9-4E47-89E1-28A56DFEFD44}"/>
              </a:ext>
            </a:extLst>
          </p:cNvPr>
          <p:cNvSpPr/>
          <p:nvPr/>
        </p:nvSpPr>
        <p:spPr>
          <a:xfrm>
            <a:off x="2232197" y="1830763"/>
            <a:ext cx="670734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8DCBA888-FF6F-4E0D-AD60-DA0D78CD05D1}"/>
              </a:ext>
            </a:extLst>
          </p:cNvPr>
          <p:cNvSpPr/>
          <p:nvPr/>
        </p:nvSpPr>
        <p:spPr>
          <a:xfrm>
            <a:off x="2232197" y="1830763"/>
            <a:ext cx="670734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F9271256-F951-4086-8A3B-C91C2291A176}"/>
              </a:ext>
            </a:extLst>
          </p:cNvPr>
          <p:cNvSpPr/>
          <p:nvPr/>
        </p:nvSpPr>
        <p:spPr>
          <a:xfrm>
            <a:off x="2232197" y="1830763"/>
            <a:ext cx="670734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27D18AA1-C449-4778-A01C-5FEFF6D4B6F0}"/>
              </a:ext>
            </a:extLst>
          </p:cNvPr>
          <p:cNvSpPr/>
          <p:nvPr/>
        </p:nvSpPr>
        <p:spPr>
          <a:xfrm>
            <a:off x="2232198" y="1830764"/>
            <a:ext cx="670734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507DEC82-2EA5-41B4-BBE2-03D513A6990F}"/>
              </a:ext>
            </a:extLst>
          </p:cNvPr>
          <p:cNvSpPr/>
          <p:nvPr/>
        </p:nvSpPr>
        <p:spPr>
          <a:xfrm>
            <a:off x="3033971" y="1830764"/>
            <a:ext cx="670734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CC3C8386-1A37-4F90-9D5F-F552F6BD3D6B}"/>
              </a:ext>
            </a:extLst>
          </p:cNvPr>
          <p:cNvSpPr/>
          <p:nvPr/>
        </p:nvSpPr>
        <p:spPr>
          <a:xfrm>
            <a:off x="3033971" y="1830764"/>
            <a:ext cx="670734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20C96B97-602D-4FB6-83FA-5F537C10D957}"/>
              </a:ext>
            </a:extLst>
          </p:cNvPr>
          <p:cNvSpPr/>
          <p:nvPr/>
        </p:nvSpPr>
        <p:spPr>
          <a:xfrm>
            <a:off x="3033971" y="1830763"/>
            <a:ext cx="670734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C78EB1C9-B967-4BCF-BA1F-F62AD5830A83}"/>
              </a:ext>
            </a:extLst>
          </p:cNvPr>
          <p:cNvSpPr/>
          <p:nvPr/>
        </p:nvSpPr>
        <p:spPr>
          <a:xfrm>
            <a:off x="3033971" y="1830763"/>
            <a:ext cx="670734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530AF99D-4A64-462C-8DC1-2AFD50700E78}"/>
              </a:ext>
            </a:extLst>
          </p:cNvPr>
          <p:cNvSpPr/>
          <p:nvPr/>
        </p:nvSpPr>
        <p:spPr>
          <a:xfrm>
            <a:off x="3033971" y="1830763"/>
            <a:ext cx="670734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251EE8AC-B14F-4016-B318-3215BFA74576}"/>
              </a:ext>
            </a:extLst>
          </p:cNvPr>
          <p:cNvSpPr/>
          <p:nvPr/>
        </p:nvSpPr>
        <p:spPr>
          <a:xfrm>
            <a:off x="3033972" y="1830764"/>
            <a:ext cx="670734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DB3EFE93-C789-4C06-AE63-48F21F3F0562}"/>
              </a:ext>
            </a:extLst>
          </p:cNvPr>
          <p:cNvSpPr/>
          <p:nvPr/>
        </p:nvSpPr>
        <p:spPr>
          <a:xfrm>
            <a:off x="3835745" y="1830764"/>
            <a:ext cx="670734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C159A26F-3E35-43ED-9527-94575D015CF9}"/>
              </a:ext>
            </a:extLst>
          </p:cNvPr>
          <p:cNvSpPr/>
          <p:nvPr/>
        </p:nvSpPr>
        <p:spPr>
          <a:xfrm>
            <a:off x="3835745" y="1830764"/>
            <a:ext cx="670734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197FEBE6-4234-4233-9AAC-C966B38A457C}"/>
              </a:ext>
            </a:extLst>
          </p:cNvPr>
          <p:cNvSpPr/>
          <p:nvPr/>
        </p:nvSpPr>
        <p:spPr>
          <a:xfrm>
            <a:off x="3835745" y="1830763"/>
            <a:ext cx="670734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4A6CCAEB-B0B2-4918-BF93-14B428F71030}"/>
              </a:ext>
            </a:extLst>
          </p:cNvPr>
          <p:cNvSpPr/>
          <p:nvPr/>
        </p:nvSpPr>
        <p:spPr>
          <a:xfrm>
            <a:off x="3835745" y="1830763"/>
            <a:ext cx="670734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26BAB2D9-48E2-4FD7-8266-8DA7249A311F}"/>
              </a:ext>
            </a:extLst>
          </p:cNvPr>
          <p:cNvSpPr/>
          <p:nvPr/>
        </p:nvSpPr>
        <p:spPr>
          <a:xfrm>
            <a:off x="3835745" y="1830763"/>
            <a:ext cx="670734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E373E1AE-97F0-411F-ADE1-F7FA57FDB549}"/>
              </a:ext>
            </a:extLst>
          </p:cNvPr>
          <p:cNvSpPr/>
          <p:nvPr/>
        </p:nvSpPr>
        <p:spPr>
          <a:xfrm>
            <a:off x="3835746" y="1830764"/>
            <a:ext cx="670734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7980EC62-1AA7-49B9-A98C-B1AE41A8BAF7}"/>
              </a:ext>
            </a:extLst>
          </p:cNvPr>
          <p:cNvSpPr/>
          <p:nvPr/>
        </p:nvSpPr>
        <p:spPr>
          <a:xfrm>
            <a:off x="4637519" y="1830764"/>
            <a:ext cx="670734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1B940435-8801-4AE0-AF82-51785C14109F}"/>
              </a:ext>
            </a:extLst>
          </p:cNvPr>
          <p:cNvSpPr/>
          <p:nvPr/>
        </p:nvSpPr>
        <p:spPr>
          <a:xfrm>
            <a:off x="4637519" y="1830764"/>
            <a:ext cx="670734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709FEA5B-55A5-4A85-90AE-A3E8181AD6B1}"/>
              </a:ext>
            </a:extLst>
          </p:cNvPr>
          <p:cNvSpPr/>
          <p:nvPr/>
        </p:nvSpPr>
        <p:spPr>
          <a:xfrm>
            <a:off x="4637519" y="1830763"/>
            <a:ext cx="670734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AC24C165-A09C-48A0-8D30-43D9272501D0}"/>
              </a:ext>
            </a:extLst>
          </p:cNvPr>
          <p:cNvSpPr/>
          <p:nvPr/>
        </p:nvSpPr>
        <p:spPr>
          <a:xfrm>
            <a:off x="4637519" y="1830763"/>
            <a:ext cx="670734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AF779B59-BF2E-434C-A692-81F3395A2DDC}"/>
              </a:ext>
            </a:extLst>
          </p:cNvPr>
          <p:cNvSpPr/>
          <p:nvPr/>
        </p:nvSpPr>
        <p:spPr>
          <a:xfrm>
            <a:off x="4637519" y="1830763"/>
            <a:ext cx="670734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72D25286-DFE7-4DB6-BC2A-849B72A1D58F}"/>
              </a:ext>
            </a:extLst>
          </p:cNvPr>
          <p:cNvSpPr/>
          <p:nvPr/>
        </p:nvSpPr>
        <p:spPr>
          <a:xfrm>
            <a:off x="4637520" y="1830764"/>
            <a:ext cx="670734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EFFFC619-3DCF-484B-936D-D1C6706967D7}"/>
              </a:ext>
            </a:extLst>
          </p:cNvPr>
          <p:cNvSpPr/>
          <p:nvPr/>
        </p:nvSpPr>
        <p:spPr>
          <a:xfrm>
            <a:off x="5439293" y="1830764"/>
            <a:ext cx="670734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C36F1647-E3A7-42C7-94DB-E22470CD7962}"/>
              </a:ext>
            </a:extLst>
          </p:cNvPr>
          <p:cNvSpPr/>
          <p:nvPr/>
        </p:nvSpPr>
        <p:spPr>
          <a:xfrm>
            <a:off x="5439293" y="1830764"/>
            <a:ext cx="670734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0812BACF-D77F-4A42-A212-538847FF9776}"/>
              </a:ext>
            </a:extLst>
          </p:cNvPr>
          <p:cNvSpPr/>
          <p:nvPr/>
        </p:nvSpPr>
        <p:spPr>
          <a:xfrm>
            <a:off x="5439293" y="1830763"/>
            <a:ext cx="670734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63855A19-9DBA-4293-A411-6842A7DAA995}"/>
              </a:ext>
            </a:extLst>
          </p:cNvPr>
          <p:cNvSpPr/>
          <p:nvPr/>
        </p:nvSpPr>
        <p:spPr>
          <a:xfrm>
            <a:off x="5439293" y="1830763"/>
            <a:ext cx="670734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E705E91E-E65F-4094-8904-D56C56FC5F44}"/>
              </a:ext>
            </a:extLst>
          </p:cNvPr>
          <p:cNvSpPr/>
          <p:nvPr/>
        </p:nvSpPr>
        <p:spPr>
          <a:xfrm>
            <a:off x="5439293" y="1830763"/>
            <a:ext cx="670734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B6DEB2ED-B6FD-4B88-90DA-9530DA2E64C9}"/>
              </a:ext>
            </a:extLst>
          </p:cNvPr>
          <p:cNvSpPr/>
          <p:nvPr/>
        </p:nvSpPr>
        <p:spPr>
          <a:xfrm>
            <a:off x="5439294" y="1830764"/>
            <a:ext cx="670734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62E667E1-7F5F-4E4F-AF63-4AB31D847AE0}"/>
              </a:ext>
            </a:extLst>
          </p:cNvPr>
          <p:cNvSpPr/>
          <p:nvPr/>
        </p:nvSpPr>
        <p:spPr>
          <a:xfrm>
            <a:off x="6241067" y="1830764"/>
            <a:ext cx="670734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A9D94CA5-400D-47AE-9512-4557FBE20192}"/>
              </a:ext>
            </a:extLst>
          </p:cNvPr>
          <p:cNvSpPr/>
          <p:nvPr/>
        </p:nvSpPr>
        <p:spPr>
          <a:xfrm>
            <a:off x="6241067" y="1830764"/>
            <a:ext cx="670734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1E60784B-8569-41D5-BB14-8F5DAFDCE67A}"/>
              </a:ext>
            </a:extLst>
          </p:cNvPr>
          <p:cNvSpPr/>
          <p:nvPr/>
        </p:nvSpPr>
        <p:spPr>
          <a:xfrm>
            <a:off x="6241067" y="1830763"/>
            <a:ext cx="670734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FE043B0E-D351-4B21-BB22-FF8713E0E199}"/>
              </a:ext>
            </a:extLst>
          </p:cNvPr>
          <p:cNvSpPr/>
          <p:nvPr/>
        </p:nvSpPr>
        <p:spPr>
          <a:xfrm>
            <a:off x="6241067" y="1830763"/>
            <a:ext cx="670734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D57AC92D-3891-4CC7-9301-A742653C394B}"/>
              </a:ext>
            </a:extLst>
          </p:cNvPr>
          <p:cNvSpPr/>
          <p:nvPr/>
        </p:nvSpPr>
        <p:spPr>
          <a:xfrm>
            <a:off x="6241067" y="1830763"/>
            <a:ext cx="670734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870D976A-0EA2-4422-A1FB-EE1A159B65DC}"/>
              </a:ext>
            </a:extLst>
          </p:cNvPr>
          <p:cNvSpPr/>
          <p:nvPr/>
        </p:nvSpPr>
        <p:spPr>
          <a:xfrm>
            <a:off x="6241068" y="1830764"/>
            <a:ext cx="670734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074CEC48-74FA-45A9-9E16-525EB9E974F9}"/>
              </a:ext>
            </a:extLst>
          </p:cNvPr>
          <p:cNvSpPr/>
          <p:nvPr/>
        </p:nvSpPr>
        <p:spPr>
          <a:xfrm>
            <a:off x="7042841" y="1830764"/>
            <a:ext cx="670734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8CA8D9C7-FFCE-4895-B720-C9F65C686B93}"/>
              </a:ext>
            </a:extLst>
          </p:cNvPr>
          <p:cNvSpPr/>
          <p:nvPr/>
        </p:nvSpPr>
        <p:spPr>
          <a:xfrm>
            <a:off x="7042841" y="1830764"/>
            <a:ext cx="670734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DF8FDE11-2636-4F16-BC4C-C0DBD965F47E}"/>
              </a:ext>
            </a:extLst>
          </p:cNvPr>
          <p:cNvSpPr/>
          <p:nvPr/>
        </p:nvSpPr>
        <p:spPr>
          <a:xfrm>
            <a:off x="7042841" y="1830763"/>
            <a:ext cx="670734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EAE2FCEB-5A44-4458-99EB-B2522F731513}"/>
              </a:ext>
            </a:extLst>
          </p:cNvPr>
          <p:cNvSpPr/>
          <p:nvPr/>
        </p:nvSpPr>
        <p:spPr>
          <a:xfrm>
            <a:off x="7042841" y="1830763"/>
            <a:ext cx="670734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FA982CEB-3569-4AB2-A279-56909D8DBA2B}"/>
              </a:ext>
            </a:extLst>
          </p:cNvPr>
          <p:cNvSpPr/>
          <p:nvPr/>
        </p:nvSpPr>
        <p:spPr>
          <a:xfrm>
            <a:off x="7042841" y="1830763"/>
            <a:ext cx="670734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B85FDECF-7983-4160-8B97-DA92A01F2A38}"/>
              </a:ext>
            </a:extLst>
          </p:cNvPr>
          <p:cNvSpPr/>
          <p:nvPr/>
        </p:nvSpPr>
        <p:spPr>
          <a:xfrm>
            <a:off x="7042842" y="1830764"/>
            <a:ext cx="670734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80F0CF47-25FB-4AB4-837F-33B5D368A8C0}"/>
              </a:ext>
            </a:extLst>
          </p:cNvPr>
          <p:cNvSpPr/>
          <p:nvPr/>
        </p:nvSpPr>
        <p:spPr>
          <a:xfrm>
            <a:off x="7844616" y="1830764"/>
            <a:ext cx="670734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12C0DD63-4FB0-4217-BC06-7CEB655B79B6}"/>
              </a:ext>
            </a:extLst>
          </p:cNvPr>
          <p:cNvSpPr/>
          <p:nvPr/>
        </p:nvSpPr>
        <p:spPr>
          <a:xfrm>
            <a:off x="7844616" y="1830764"/>
            <a:ext cx="670734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5841390F-E0B0-48E2-8756-2C0A532BC037}"/>
              </a:ext>
            </a:extLst>
          </p:cNvPr>
          <p:cNvSpPr/>
          <p:nvPr/>
        </p:nvSpPr>
        <p:spPr>
          <a:xfrm>
            <a:off x="7844616" y="1830763"/>
            <a:ext cx="670734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49982BC-FA05-4F1B-A8BD-AE3793F3BD02}"/>
              </a:ext>
            </a:extLst>
          </p:cNvPr>
          <p:cNvSpPr/>
          <p:nvPr/>
        </p:nvSpPr>
        <p:spPr>
          <a:xfrm>
            <a:off x="7844616" y="1830763"/>
            <a:ext cx="670734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="" xmlns:a16="http://schemas.microsoft.com/office/drawing/2014/main" id="{84445015-4210-46FE-958B-F3271E10284B}"/>
              </a:ext>
            </a:extLst>
          </p:cNvPr>
          <p:cNvSpPr/>
          <p:nvPr/>
        </p:nvSpPr>
        <p:spPr>
          <a:xfrm>
            <a:off x="7844616" y="1830763"/>
            <a:ext cx="670734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06FD93CB-F173-4C32-9E54-DE5EDB0F83D8}"/>
              </a:ext>
            </a:extLst>
          </p:cNvPr>
          <p:cNvSpPr/>
          <p:nvPr/>
        </p:nvSpPr>
        <p:spPr>
          <a:xfrm>
            <a:off x="7844617" y="1830764"/>
            <a:ext cx="670734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=""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709150"/>
            <a:ext cx="78867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smtClean="0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3507904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=""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3318" y="6124727"/>
            <a:ext cx="1795635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9DB07F4-2F4D-4904-9DDA-6D453F791811}"/>
              </a:ext>
            </a:extLst>
          </p:cNvPr>
          <p:cNvSpPr txBox="1"/>
          <p:nvPr/>
        </p:nvSpPr>
        <p:spPr>
          <a:xfrm>
            <a:off x="5748537" y="4033186"/>
            <a:ext cx="238558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=""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3950" y="6124727"/>
            <a:ext cx="1795635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="" xmlns:p14="http://schemas.microsoft.com/office/powerpoint/2010/main" val="3935162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1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8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6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3092607" y="5982903"/>
            <a:ext cx="29587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3" name="Group 7"/>
          <p:cNvGrpSpPr/>
          <p:nvPr userDrawn="1"/>
        </p:nvGrpSpPr>
        <p:grpSpPr>
          <a:xfrm>
            <a:off x="3737952" y="2633133"/>
            <a:ext cx="2224135" cy="369332"/>
            <a:chOff x="3459936" y="2633133"/>
            <a:chExt cx="2965516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96551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53912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660401"/>
            <a:ext cx="4614863" cy="164253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38" y="2498892"/>
            <a:ext cx="2659062" cy="150300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6071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DDE89FA-FD68-8F4A-9CF4-33E42788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7EFED25-FC7B-F141-A331-B7A64BA2C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965C669-F21F-8049-A537-46D62CAF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D7D369F-D699-2948-9488-81DBBA04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356BEEF-0FB9-204B-A649-1D257D55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C93312D-2C0A-E84C-89AC-E21ADA36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76592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AA25AB9-0937-C543-AFF6-4F6CCF3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F414EE6-29A0-4D43-9159-D7C53D99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E6C061E-58D9-C94C-95B0-3344F883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D269E71-39AE-F44F-84C0-51FD77B0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3C3F40D-FAE5-E948-A673-AC2F8A59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421677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6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"/>
            <a:ext cx="9144000" cy="6852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4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2">
            <a:extLst>
              <a:ext uri="{FF2B5EF4-FFF2-40B4-BE49-F238E27FC236}">
                <a16:creationId xmlns="" xmlns:a16="http://schemas.microsoft.com/office/drawing/2014/main" id="{2D978C6C-0F52-E7F3-DF2D-6679EC821AC3}"/>
              </a:ext>
            </a:extLst>
          </p:cNvPr>
          <p:cNvGrpSpPr/>
          <p:nvPr/>
        </p:nvGrpSpPr>
        <p:grpSpPr>
          <a:xfrm>
            <a:off x="9235320" y="-58779"/>
            <a:ext cx="1413942" cy="604829"/>
            <a:chOff x="-1808527" y="-16654"/>
            <a:chExt cx="1885256" cy="604829"/>
          </a:xfrm>
        </p:grpSpPr>
        <p:grpSp>
          <p:nvGrpSpPr>
            <p:cNvPr id="8" name="Group 13">
              <a:extLst>
                <a:ext uri="{FF2B5EF4-FFF2-40B4-BE49-F238E27FC236}">
                  <a16:creationId xmlns="" xmlns:a16="http://schemas.microsoft.com/office/drawing/2014/main" id="{5E3471C5-9A82-43C3-808D-33F2EB71A8F1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885256" cy="604829"/>
              <a:chOff x="-2250002" y="21447"/>
              <a:chExt cx="1885256" cy="6048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FB560E3-7EF9-9048-F6A9-37C197F8028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4578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FFC23D78-0DD7-2C4A-A8A5-880006B181F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5860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="" xmlns:a16="http://schemas.microsoft.com/office/drawing/2014/main" id="{6772A9AC-912C-8FC5-CAB1-5F278C5C68F8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6" name="Shape">
                <a:extLst>
                  <a:ext uri="{FF2B5EF4-FFF2-40B4-BE49-F238E27FC236}">
                    <a16:creationId xmlns="" xmlns:a16="http://schemas.microsoft.com/office/drawing/2014/main" id="{617B5DB9-4C24-F1A3-6CA2-28F05F605FD5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="" xmlns:a16="http://schemas.microsoft.com/office/drawing/2014/main" id="{D24C0502-4749-7559-C128-9CDC428B2221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B8FB3B0-10F7-BA05-EF2A-5C86EFCA2826}"/>
              </a:ext>
            </a:extLst>
          </p:cNvPr>
          <p:cNvSpPr/>
          <p:nvPr/>
        </p:nvSpPr>
        <p:spPr>
          <a:xfrm>
            <a:off x="-9526" y="6959602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2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2">
            <a:extLst>
              <a:ext uri="{FF2B5EF4-FFF2-40B4-BE49-F238E27FC236}">
                <a16:creationId xmlns="" xmlns:a16="http://schemas.microsoft.com/office/drawing/2014/main" id="{2D978C6C-0F52-E7F3-DF2D-6679EC821AC3}"/>
              </a:ext>
            </a:extLst>
          </p:cNvPr>
          <p:cNvGrpSpPr/>
          <p:nvPr/>
        </p:nvGrpSpPr>
        <p:grpSpPr>
          <a:xfrm>
            <a:off x="9235320" y="-58779"/>
            <a:ext cx="1413942" cy="604829"/>
            <a:chOff x="-1808527" y="-16654"/>
            <a:chExt cx="1885256" cy="604829"/>
          </a:xfrm>
        </p:grpSpPr>
        <p:grpSp>
          <p:nvGrpSpPr>
            <p:cNvPr id="8" name="Group 13">
              <a:extLst>
                <a:ext uri="{FF2B5EF4-FFF2-40B4-BE49-F238E27FC236}">
                  <a16:creationId xmlns="" xmlns:a16="http://schemas.microsoft.com/office/drawing/2014/main" id="{5E3471C5-9A82-43C3-808D-33F2EB71A8F1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885256" cy="604829"/>
              <a:chOff x="-2250002" y="21447"/>
              <a:chExt cx="1885256" cy="6048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FB560E3-7EF9-9048-F6A9-37C197F8028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4578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FFC23D78-0DD7-2C4A-A8A5-880006B181F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5860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="" xmlns:a16="http://schemas.microsoft.com/office/drawing/2014/main" id="{6772A9AC-912C-8FC5-CAB1-5F278C5C68F8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6" name="Shape">
                <a:extLst>
                  <a:ext uri="{FF2B5EF4-FFF2-40B4-BE49-F238E27FC236}">
                    <a16:creationId xmlns="" xmlns:a16="http://schemas.microsoft.com/office/drawing/2014/main" id="{617B5DB9-4C24-F1A3-6CA2-28F05F605FD5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="" xmlns:a16="http://schemas.microsoft.com/office/drawing/2014/main" id="{D24C0502-4749-7559-C128-9CDC428B2221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B8FB3B0-10F7-BA05-EF2A-5C86EFCA2826}"/>
              </a:ext>
            </a:extLst>
          </p:cNvPr>
          <p:cNvSpPr/>
          <p:nvPr/>
        </p:nvSpPr>
        <p:spPr>
          <a:xfrm>
            <a:off x="-9526" y="6959602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2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93780E-9A94-4D66-9FC2-734AC5AEF5F1}"/>
              </a:ext>
            </a:extLst>
          </p:cNvPr>
          <p:cNvSpPr/>
          <p:nvPr/>
        </p:nvSpPr>
        <p:spPr>
          <a:xfrm>
            <a:off x="-9526" y="7007226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hlinkClick r:id="rId12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32F9B4-C534-44E7-8E53-6B3CF87C8383}"/>
              </a:ext>
            </a:extLst>
          </p:cNvPr>
          <p:cNvGrpSpPr/>
          <p:nvPr/>
        </p:nvGrpSpPr>
        <p:grpSpPr>
          <a:xfrm>
            <a:off x="-1241181" y="-16654"/>
            <a:ext cx="1282766" cy="612144"/>
            <a:chOff x="-2096383" y="21447"/>
            <a:chExt cx="1710355" cy="61214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492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09" y="387370"/>
              <a:ext cx="6159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DBBFA2C-05E8-974B-AEB1-1F26DCCD0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00EB207-9BED-F847-BC42-4F7DD027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96" y="365126"/>
            <a:ext cx="7004854" cy="78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6189FA7-2007-BD44-BF7C-9AEDBE18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06D8B07-1511-DF4C-BD00-732FD60D9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EB17-4020-47AE-97A8-777588198FC9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E72BBA9-F449-1C41-9D56-8A2EDA8D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82E1DA8-8D70-A846-B487-B4D60A02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8E5C-D36F-4908-9644-5B5CE30D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6209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boutme.ru/articles/ranniy_vozrast_osobennosti_razvitiya_detey/" TargetMode="External"/><Relationship Id="rId2" Type="http://schemas.openxmlformats.org/officeDocument/2006/relationships/hyperlink" Target="https://www.defectologiya.pro/zhurnal/" TargetMode="External"/><Relationship Id="rId1" Type="http://schemas.openxmlformats.org/officeDocument/2006/relationships/slideLayout" Target="../slideLayouts/slideLayout59.xml"/><Relationship Id="rId5" Type="http://schemas.openxmlformats.org/officeDocument/2006/relationships/hyperlink" Target="https://opcyar.ru/articles/important/baby-0-3.html" TargetMode="External"/><Relationship Id="rId4" Type="http://schemas.openxmlformats.org/officeDocument/2006/relationships/hyperlink" Target="https://mayamichil-mk.obr.sakha.gov.ru/konsultativno-metodicheskij-tsentr/osobennosti-razvitija-detej-rannego-vozrast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6858000" cy="3030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Психологические аспекты развития детей раннего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42852"/>
            <a:ext cx="6858000" cy="1428760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ГБУ СО «ЦППМСП «Ресурс»</a:t>
            </a:r>
          </a:p>
          <a:p>
            <a:r>
              <a:rPr lang="ru-RU" sz="2000" dirty="0" err="1" smtClean="0"/>
              <a:t>Коркодинова</a:t>
            </a:r>
            <a:r>
              <a:rPr lang="ru-RU" sz="2000" dirty="0" smtClean="0"/>
              <a:t> </a:t>
            </a:r>
            <a:r>
              <a:rPr lang="ru-RU" sz="2000" dirty="0" smtClean="0"/>
              <a:t>К. В.</a:t>
            </a:r>
          </a:p>
          <a:p>
            <a:r>
              <a:rPr lang="ru-RU" sz="2000" dirty="0" smtClean="0"/>
              <a:t>Педагог-психолог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3857652" cy="777858"/>
          </a:xfrm>
        </p:spPr>
        <p:txBody>
          <a:bodyPr/>
          <a:lstStyle/>
          <a:p>
            <a:r>
              <a:rPr lang="ru-RU" b="1" dirty="0" smtClean="0">
                <a:solidFill>
                  <a:srgbClr val="B40081"/>
                </a:solidFill>
              </a:rPr>
              <a:t>Кризис «Я сам»</a:t>
            </a:r>
            <a:endParaRPr lang="ru-RU" dirty="0">
              <a:solidFill>
                <a:srgbClr val="B4008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786742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протяжении раннего возраста происходит постепенное усвоение ребенком человеческих форм поведения. Малыш хочет получить от взрослого похвалу и огорчается, если им недовольны. Продолжает формироваться чувство симпатии по отношению к другим людям, что может выражаться в сочувствии, желании поделиться игрушками.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5529246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Проявление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7872440" cy="4891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solidFill>
                  <a:srgbClr val="7030A0"/>
                </a:solidFill>
              </a:rPr>
              <a:t>Негативизм</a:t>
            </a:r>
            <a:r>
              <a:rPr lang="ru-RU" dirty="0" smtClean="0"/>
              <a:t> – ребенок не хочет что-либо делать только потому, что это предложил взрослый.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7030A0"/>
                </a:solidFill>
              </a:rPr>
              <a:t>Упрямство</a:t>
            </a:r>
            <a:r>
              <a:rPr lang="ru-RU" dirty="0" smtClean="0"/>
              <a:t> – ребенок настаивает на чем-то не потому, что этого сильно хочется, а потому, что не хочет уступить. 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>
                <a:solidFill>
                  <a:srgbClr val="7030A0"/>
                </a:solidFill>
              </a:rPr>
              <a:t>Строптивость</a:t>
            </a:r>
            <a:r>
              <a:rPr lang="ru-RU" dirty="0" smtClean="0"/>
              <a:t> — недовольство по всякому поводу. 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>
                <a:solidFill>
                  <a:srgbClr val="7030A0"/>
                </a:solidFill>
              </a:rPr>
              <a:t>Своеволие, своенравие </a:t>
            </a:r>
            <a:r>
              <a:rPr lang="ru-RU" dirty="0" smtClean="0"/>
              <a:t>– стремление ребенка к самостоятельности, желание все делать самому.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886700" cy="40338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</a:t>
            </a:r>
            <a:r>
              <a:rPr lang="ru-RU" dirty="0" smtClean="0">
                <a:solidFill>
                  <a:srgbClr val="7030A0"/>
                </a:solidFill>
              </a:rPr>
              <a:t>Протест (бунт)</a:t>
            </a:r>
            <a:r>
              <a:rPr lang="ru-RU" dirty="0" smtClean="0"/>
              <a:t> – поведение приобретает протестный характер, часто возникают ссоры с родителями, братьями, сестрами. 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7030A0"/>
                </a:solidFill>
              </a:rPr>
              <a:t>Обесценивание</a:t>
            </a:r>
            <a:r>
              <a:rPr lang="ru-RU" dirty="0" smtClean="0"/>
              <a:t> – ребенок начинает употреблять ругательные слова, ломает игрушки и т. п. </a:t>
            </a:r>
          </a:p>
          <a:p>
            <a:pPr>
              <a:buNone/>
            </a:pPr>
            <a:r>
              <a:rPr lang="ru-RU" dirty="0" smtClean="0"/>
              <a:t>7. В семье с единственным ребенком возможно проявление деспотизма, с несколькими детьми – ревности по отношению к родителям.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 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https://www.defectologiya.pro/zhurnal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https://medaboutme.ru/articles/ranniy_vozrast_osobennosti_razvitiya_detey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mayamichil-mk.obr.sakha.gov.ru/konsultativno-metodicheskij-tsentr/osobennosti-razvitija-detej-rannego-vozrasta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opcyar.ru/articles/important/baby-0-3.html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143000" y="1500174"/>
            <a:ext cx="6858000" cy="3757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В раннем возрасте происходят важнейшие изменения в психическом развитии детей - формируется мышление, активно развивается двигательная сфера, появляются первые устойчивые качества личности. 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015184" cy="1428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Ситуативность как главная характеристика поведения ребенка раннего возраста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95525"/>
            <a:ext cx="8358246" cy="4462475"/>
          </a:xfrm>
        </p:spPr>
        <p:txBody>
          <a:bodyPr/>
          <a:lstStyle/>
          <a:p>
            <a:r>
              <a:rPr lang="ru-RU" dirty="0" smtClean="0"/>
              <a:t>Внутренний, психологический план (ценности, представления, мотивация и пр.) только складывается и находится в процессе интенсивного становления. </a:t>
            </a:r>
          </a:p>
          <a:p>
            <a:r>
              <a:rPr lang="ru-RU" dirty="0" smtClean="0"/>
              <a:t>Сознание не направлено в будущее и не учитывает прошлого </a:t>
            </a:r>
          </a:p>
          <a:p>
            <a:r>
              <a:rPr lang="ru-RU" dirty="0" smtClean="0"/>
              <a:t>Вся жизнь, все радости и огорчения происходят здесь и сейчас.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65127"/>
            <a:ext cx="7443812" cy="7778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Память, мышление и эмоции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5"/>
            <a:ext cx="7729564" cy="467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Память</a:t>
            </a:r>
            <a:r>
              <a:rPr lang="ru-RU" sz="3200" dirty="0" smtClean="0"/>
              <a:t> в раннем возрасте проявляется главным образом в узнавании знакомых предметов или явлений.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Мышление</a:t>
            </a:r>
            <a:r>
              <a:rPr lang="ru-RU" sz="3200" dirty="0" smtClean="0"/>
              <a:t> в раннем возрасте проявляется, как умение устанавливать связи между предметами в наглядной ситуации.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36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Эмоции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28736"/>
            <a:ext cx="7886700" cy="474822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Эмоции</a:t>
            </a:r>
            <a:r>
              <a:rPr lang="ru-RU" dirty="0" smtClean="0"/>
              <a:t> и эффекты в этом возрасте тоже крайне </a:t>
            </a:r>
            <a:r>
              <a:rPr lang="ru-RU" dirty="0" err="1" smtClean="0"/>
              <a:t>ситуативны</a:t>
            </a:r>
            <a:r>
              <a:rPr lang="ru-RU" dirty="0" smtClean="0"/>
              <a:t> и проявляются в момент восприятия чего-либо, вызывающего эффект. </a:t>
            </a:r>
          </a:p>
          <a:p>
            <a:r>
              <a:rPr lang="ru-RU" dirty="0" smtClean="0"/>
              <a:t>Ситуативность восприятия ребенка связана с тем, что восприятие и эмоции еще не отделены друг от друга.</a:t>
            </a:r>
          </a:p>
          <a:p>
            <a:r>
              <a:rPr lang="ru-RU" dirty="0" smtClean="0"/>
              <a:t>Детям проживание настоящего момента и максимальное удовольствие от него дается естественно, безо всяких усилий.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8072494" cy="571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Взрослых обычно раздражает медлительность малыша и погруженность в «бессмысленные» занятия. </a:t>
            </a:r>
          </a:p>
          <a:p>
            <a:pPr marL="0" indent="0">
              <a:buNone/>
            </a:pPr>
            <a:r>
              <a:rPr lang="ru-RU" dirty="0" smtClean="0"/>
              <a:t>Взрослым всегда некогда: они торопят, подгоняют детей, приводят стимулирующие или устрашающие доводы, как им кажется </a:t>
            </a:r>
            <a:r>
              <a:rPr lang="ru-RU" i="1" dirty="0" smtClean="0">
                <a:solidFill>
                  <a:srgbClr val="7030A0"/>
                </a:solidFill>
              </a:rPr>
              <a:t>(не будешь есть – совсем похудеешь, не оденешься – замерзнешь или вовсе гулять не пойдем и пр.)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НО! </a:t>
            </a:r>
            <a:r>
              <a:rPr lang="ru-RU" dirty="0" smtClean="0"/>
              <a:t>на маленького ребенка эти доводы не действуют. Он ведет себя так вовсе не из вредности и не из желания насолить взрослым, а потому что ему нравится то, что он делает </a:t>
            </a:r>
            <a:r>
              <a:rPr lang="ru-RU" dirty="0" smtClean="0">
                <a:solidFill>
                  <a:srgbClr val="FF0000"/>
                </a:solidFill>
              </a:rPr>
              <a:t>здесь и сейчас.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743692" cy="84929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Гибкость и пластичность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Предпочтения детей быстро меняются и крайне неустойчивы.</a:t>
            </a:r>
          </a:p>
          <a:p>
            <a:r>
              <a:rPr lang="ru-RU" dirty="0" smtClean="0"/>
              <a:t>Рассчитывать на самостоятельный, сознательный и ответственный выбор занятий со стороны маленького ребенка не нужно,</a:t>
            </a:r>
          </a:p>
          <a:p>
            <a:r>
              <a:rPr lang="ru-RU" dirty="0" smtClean="0"/>
              <a:t>Ребенок выбирает стихийно и случайно – в зависимости от того, что он видит перед глазами, или что первым предложит взрослый, или что придет ему в голову.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600816" cy="9048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Стремление к постоянству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501122" cy="4357718"/>
          </a:xfrm>
        </p:spPr>
        <p:txBody>
          <a:bodyPr/>
          <a:lstStyle/>
          <a:p>
            <a:r>
              <a:rPr lang="ru-RU" dirty="0" smtClean="0"/>
              <a:t>Все новое (обстановка, люди, пища и пр.) принимается с трудом.</a:t>
            </a:r>
          </a:p>
          <a:p>
            <a:r>
              <a:rPr lang="ru-RU" dirty="0" smtClean="0"/>
              <a:t>Для ребенка очень важна предсказуемость ожидающих его событий.</a:t>
            </a:r>
          </a:p>
          <a:p>
            <a:r>
              <a:rPr lang="ru-RU" dirty="0" smtClean="0"/>
              <a:t>Привычный порядок дня, привычная обстановка, знакомые близкие люди создают уверенность в себе и ощущение спокойствия и устойчивости своего существования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В раннем возрасте взаимодействие со взрослыми уже не сводится к прямой помощи или к демонстрации предметов. Необходимо выполнение общего дела.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Ван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GO">
  <a:themeElements>
    <a:clrScheme name="PGO - Blush Speech Bubble">
      <a:dk1>
        <a:srgbClr val="38516E"/>
      </a:dk1>
      <a:lt1>
        <a:srgbClr val="F0F0F5"/>
      </a:lt1>
      <a:dk2>
        <a:srgbClr val="38516E"/>
      </a:dk2>
      <a:lt2>
        <a:srgbClr val="F0F0F5"/>
      </a:lt2>
      <a:accent1>
        <a:srgbClr val="F8B394"/>
      </a:accent1>
      <a:accent2>
        <a:srgbClr val="F29376"/>
      </a:accent2>
      <a:accent3>
        <a:srgbClr val="E17974"/>
      </a:accent3>
      <a:accent4>
        <a:srgbClr val="CF535A"/>
      </a:accent4>
      <a:accent5>
        <a:srgbClr val="B83944"/>
      </a:accent5>
      <a:accent6>
        <a:srgbClr val="89242C"/>
      </a:accent6>
      <a:hlink>
        <a:srgbClr val="F8B394"/>
      </a:hlink>
      <a:folHlink>
        <a:srgbClr val="CF535A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365_T_PGO_Blush-Speech-Bubble.pptx" id="{88D43FC7-55BF-410A-A94F-1ADA3DA3E96F}" vid="{EB99EEFD-709A-4AB6-8C91-AB3617287D67}"/>
    </a:ext>
  </a:extLst>
</a:theme>
</file>

<file path=ppt/theme/theme4.xml><?xml version="1.0" encoding="utf-8"?>
<a:theme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365_T_PGO_Blush-Speech-Bubble.pptx" id="{88D43FC7-55BF-410A-A94F-1ADA3DA3E96F}" vid="{4B809D74-72CF-4692-A015-6DB76DADAB69}"/>
    </a:ext>
  </a:extLst>
</a:theme>
</file>

<file path=ppt/theme/theme5.xml><?xml version="1.0" encoding="utf-8"?>
<a:theme xmlns:a="http://schemas.openxmlformats.org/drawingml/2006/main" name="1_PresentationGO">
  <a:themeElements>
    <a:clrScheme name="PGO - Blush Speech Bubble">
      <a:dk1>
        <a:srgbClr val="38516E"/>
      </a:dk1>
      <a:lt1>
        <a:srgbClr val="F0F0F5"/>
      </a:lt1>
      <a:dk2>
        <a:srgbClr val="38516E"/>
      </a:dk2>
      <a:lt2>
        <a:srgbClr val="F0F0F5"/>
      </a:lt2>
      <a:accent1>
        <a:srgbClr val="F8B394"/>
      </a:accent1>
      <a:accent2>
        <a:srgbClr val="F29376"/>
      </a:accent2>
      <a:accent3>
        <a:srgbClr val="E17974"/>
      </a:accent3>
      <a:accent4>
        <a:srgbClr val="CF535A"/>
      </a:accent4>
      <a:accent5>
        <a:srgbClr val="B83944"/>
      </a:accent5>
      <a:accent6>
        <a:srgbClr val="89242C"/>
      </a:accent6>
      <a:hlink>
        <a:srgbClr val="F8B394"/>
      </a:hlink>
      <a:folHlink>
        <a:srgbClr val="CF535A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365_T_PGO_Blush-Speech-Bubble.pptx" id="{88D43FC7-55BF-410A-A94F-1ADA3DA3E96F}" vid="{EB99EEFD-709A-4AB6-8C91-AB3617287D67}"/>
    </a:ext>
  </a:extLst>
</a:theme>
</file>

<file path=ppt/theme/theme6.xml><?xml version="1.0" encoding="utf-8"?>
<a:theme xmlns:a="http://schemas.openxmlformats.org/drawingml/2006/main" name="1_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365_T_PGO_Blush-Speech-Bubble.pptx" id="{88D43FC7-55BF-410A-A94F-1ADA3DA3E96F}" vid="{4B809D74-72CF-4692-A015-6DB76DADAB69}"/>
    </a:ext>
  </a:extLst>
</a:theme>
</file>

<file path=ppt/theme/theme7.xml><?xml version="1.0" encoding="utf-8"?>
<a:theme xmlns:a="http://schemas.openxmlformats.org/drawingml/2006/main" name="2_PresentationGO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344_T_PGO_Golden-Easter-Eggs.pptx" id="{4A0F0F98-948F-4DF6-B67D-8F7138433874}" vid="{4562017A-52D3-4B8B-B160-C1D4D8EECDE3}"/>
    </a:ext>
  </a:extLst>
</a:theme>
</file>

<file path=ppt/theme/theme8.xml><?xml version="1.0" encoding="utf-8"?>
<a:theme xmlns:a="http://schemas.openxmlformats.org/drawingml/2006/main" name="2_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344_T_PGO_Golden-Easter-Eggs.pptx" id="{4A0F0F98-948F-4DF6-B67D-8F7138433874}" vid="{3C69750D-F15A-4A94-AB7E-A11E63D76293}"/>
    </a:ext>
  </a:extLst>
</a:theme>
</file>

<file path=ppt/theme/theme9.xml><?xml version="1.0" encoding="utf-8"?>
<a:theme xmlns:a="http://schemas.openxmlformats.org/drawingml/2006/main" name="Тема Office">
  <a:themeElements>
    <a:clrScheme name="Custom 8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4ADA2"/>
      </a:accent1>
      <a:accent2>
        <a:srgbClr val="E2D0B2"/>
      </a:accent2>
      <a:accent3>
        <a:srgbClr val="A5A5A5"/>
      </a:accent3>
      <a:accent4>
        <a:srgbClr val="F1B8BC"/>
      </a:accent4>
      <a:accent5>
        <a:srgbClr val="9CB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Ванная</Template>
  <TotalTime>169</TotalTime>
  <Words>594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Ванная</vt:lpstr>
      <vt:lpstr>Специальное оформление</vt:lpstr>
      <vt:lpstr>PresentationGO</vt:lpstr>
      <vt:lpstr>Designed by PresentationGO</vt:lpstr>
      <vt:lpstr>1_PresentationGO</vt:lpstr>
      <vt:lpstr>1_Designed by PresentationGO</vt:lpstr>
      <vt:lpstr>2_PresentationGO</vt:lpstr>
      <vt:lpstr>2_Designed by PresentationGO</vt:lpstr>
      <vt:lpstr>Тема Office</vt:lpstr>
      <vt:lpstr>Психологические аспекты развития детей раннего возраста</vt:lpstr>
      <vt:lpstr>Слайд 2</vt:lpstr>
      <vt:lpstr>Ситуативность как главная характеристика поведения ребенка раннего возраста</vt:lpstr>
      <vt:lpstr>Память, мышление и эмоции</vt:lpstr>
      <vt:lpstr>Эмоции</vt:lpstr>
      <vt:lpstr>Слайд 6</vt:lpstr>
      <vt:lpstr>Гибкость и пластичность</vt:lpstr>
      <vt:lpstr>Стремление к постоянству</vt:lpstr>
      <vt:lpstr>Слайд 9</vt:lpstr>
      <vt:lpstr>Кризис «Я сам»</vt:lpstr>
      <vt:lpstr>Проявление</vt:lpstr>
      <vt:lpstr>Слайд 12</vt:lpstr>
      <vt:lpstr>Используемые 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развития детей раннего возраста</dc:title>
  <dc:creator>ПК2</dc:creator>
  <cp:lastModifiedBy>Виолетта</cp:lastModifiedBy>
  <cp:revision>24</cp:revision>
  <dcterms:created xsi:type="dcterms:W3CDTF">2021-02-02T06:28:56Z</dcterms:created>
  <dcterms:modified xsi:type="dcterms:W3CDTF">2025-11-13T08:22:57Z</dcterms:modified>
</cp:coreProperties>
</file>