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4" r:id="rId1"/>
    <p:sldMasterId id="2147483709" r:id="rId2"/>
    <p:sldMasterId id="2147483711" r:id="rId3"/>
    <p:sldMasterId id="2147483726" r:id="rId4"/>
    <p:sldMasterId id="2147483776" r:id="rId5"/>
  </p:sldMasterIdLst>
  <p:notesMasterIdLst>
    <p:notesMasterId r:id="rId16"/>
  </p:notesMasterIdLst>
  <p:sldIdLst>
    <p:sldId id="256" r:id="rId6"/>
    <p:sldId id="260" r:id="rId7"/>
    <p:sldId id="279" r:id="rId8"/>
    <p:sldId id="262" r:id="rId9"/>
    <p:sldId id="280" r:id="rId10"/>
    <p:sldId id="267" r:id="rId11"/>
    <p:sldId id="281" r:id="rId12"/>
    <p:sldId id="273" r:id="rId13"/>
    <p:sldId id="282" r:id="rId14"/>
    <p:sldId id="278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1" y="2775821"/>
            <a:ext cx="4809869" cy="1895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4806390"/>
            <a:ext cx="4809870" cy="126103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xmlns="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82256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два объекта и текст" type="twoObjAndTx">
  <p:cSld name="Заголовок, два объекта и текст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5" name="Google Shape;105;p6"/>
          <p:cNvSpPr txBox="1">
            <a:spLocks noGrp="1"/>
          </p:cNvSpPr>
          <p:nvPr>
            <p:ph type="body" idx="2"/>
          </p:nvPr>
        </p:nvSpPr>
        <p:spPr>
          <a:xfrm>
            <a:off x="6858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6" name="Google Shape;106;p6"/>
          <p:cNvSpPr txBox="1">
            <a:spLocks noGrp="1"/>
          </p:cNvSpPr>
          <p:nvPr>
            <p:ph type="body" idx="3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7" name="Google Shape;107;p6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объект и текст" type="objAndTx">
  <p:cSld name="Заголовок, объект и текст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4" name="Google Shape;114;p7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Заголовок, текст и два объекта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8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1" name="Google Shape;121;p8"/>
          <p:cNvSpPr txBox="1">
            <a:spLocks noGrp="1"/>
          </p:cNvSpPr>
          <p:nvPr>
            <p:ph type="body" idx="3"/>
          </p:nvPr>
        </p:nvSpPr>
        <p:spPr>
          <a:xfrm>
            <a:off x="46101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8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8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Заголовок, текст и объект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9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8" name="Google Shape;128;p9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4502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F0C052-A5D5-A3A7-5015-B8AD6BFA38B5}"/>
              </a:ext>
            </a:extLst>
          </p:cNvPr>
          <p:cNvSpPr txBox="1"/>
          <p:nvPr userDrawn="1"/>
        </p:nvSpPr>
        <p:spPr>
          <a:xfrm>
            <a:off x="500500" y="550033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Calibri" panose="020F0502020204030204" pitchFamily="34" charset="0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E3BDC3D9-4956-070F-F72D-978CD8717498}"/>
              </a:ext>
            </a:extLst>
          </p:cNvPr>
          <p:cNvGrpSpPr/>
          <p:nvPr userDrawn="1"/>
        </p:nvGrpSpPr>
        <p:grpSpPr>
          <a:xfrm>
            <a:off x="568237" y="1021859"/>
            <a:ext cx="3994283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xmlns="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xmlns="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xmlns="" id="{FD9E41AE-A002-9005-E6E5-3580179613F9}"/>
              </a:ext>
            </a:extLst>
          </p:cNvPr>
          <p:cNvSpPr/>
          <p:nvPr userDrawn="1"/>
        </p:nvSpPr>
        <p:spPr>
          <a:xfrm>
            <a:off x="1579467" y="640199"/>
            <a:ext cx="169837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xmlns="" id="{F46B88B0-8416-31F6-5282-9C6E196C9A56}"/>
              </a:ext>
            </a:extLst>
          </p:cNvPr>
          <p:cNvSpPr/>
          <p:nvPr userDrawn="1"/>
        </p:nvSpPr>
        <p:spPr>
          <a:xfrm>
            <a:off x="5540640" y="3289974"/>
            <a:ext cx="360336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9B9E8C2-CD1B-F803-4119-F7DE75A32CC8}"/>
              </a:ext>
            </a:extLst>
          </p:cNvPr>
          <p:cNvSpPr txBox="1"/>
          <p:nvPr userDrawn="1"/>
        </p:nvSpPr>
        <p:spPr>
          <a:xfrm>
            <a:off x="500498" y="1772446"/>
            <a:ext cx="75761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Calibri" panose="020F0502020204030204" pitchFamily="34" charset="0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A46F724-D3C0-8C2C-8F9E-DABDEC9945EC}"/>
              </a:ext>
            </a:extLst>
          </p:cNvPr>
          <p:cNvSpPr txBox="1"/>
          <p:nvPr userDrawn="1"/>
        </p:nvSpPr>
        <p:spPr>
          <a:xfrm>
            <a:off x="500500" y="5930556"/>
            <a:ext cx="4038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Calibri" panose="020F0502020204030204" pitchFamily="34" charset="0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Calibri" panose="020F0502020204030204" pitchFamily="34" charset="0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Calibri" panose="020F0502020204030204" pitchFamily="34" charset="0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8E4583D-5F52-5CCA-15D5-7930FA3C51C6}"/>
              </a:ext>
            </a:extLst>
          </p:cNvPr>
          <p:cNvSpPr txBox="1"/>
          <p:nvPr userDrawn="1"/>
        </p:nvSpPr>
        <p:spPr>
          <a:xfrm>
            <a:off x="500499" y="5444786"/>
            <a:ext cx="3542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D8B69F-8B28-B3CE-9A02-F10F35E92CA5}"/>
              </a:ext>
            </a:extLst>
          </p:cNvPr>
          <p:cNvSpPr txBox="1"/>
          <p:nvPr userDrawn="1"/>
        </p:nvSpPr>
        <p:spPr>
          <a:xfrm>
            <a:off x="4482454" y="130766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Calibri" panose="020F0502020204030204" pitchFamily="34" charset="0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912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xmlns="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1" y="2775821"/>
            <a:ext cx="4809869" cy="1895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xmlns="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4806390"/>
            <a:ext cx="4809870" cy="126103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xmlns="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xmlns="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82256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171" y="365126"/>
            <a:ext cx="5392180" cy="1325563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3171" y="1825625"/>
            <a:ext cx="5392180" cy="409391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tx2"/>
                </a:solidFill>
              </a:defRPr>
            </a:lvl2pPr>
            <a:lvl3pPr algn="r">
              <a:defRPr>
                <a:solidFill>
                  <a:schemeClr val="tx2"/>
                </a:solidFill>
              </a:defRPr>
            </a:lvl3pPr>
            <a:lvl4pPr algn="r">
              <a:defRPr>
                <a:solidFill>
                  <a:schemeClr val="tx2"/>
                </a:solidFill>
              </a:defRPr>
            </a:lvl4pPr>
            <a:lvl5pPr algn="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32892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4533386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533386" cy="41131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62884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70205"/>
            <a:ext cx="5486400" cy="2243344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948485"/>
            <a:ext cx="5486400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41570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171" y="365126"/>
            <a:ext cx="5392180" cy="1325563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3171" y="1825625"/>
            <a:ext cx="5392180" cy="409391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tx2"/>
                </a:solidFill>
              </a:defRPr>
            </a:lvl2pPr>
            <a:lvl3pPr algn="r">
              <a:defRPr>
                <a:solidFill>
                  <a:schemeClr val="tx2"/>
                </a:solidFill>
              </a:defRPr>
            </a:lvl3pPr>
            <a:lvl4pPr algn="r">
              <a:defRPr>
                <a:solidFill>
                  <a:schemeClr val="tx2"/>
                </a:solidFill>
              </a:defRPr>
            </a:lvl4pPr>
            <a:lvl5pPr algn="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32892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868" y="1770417"/>
            <a:ext cx="4222483" cy="2143580"/>
          </a:xfrm>
        </p:spPr>
        <p:txBody>
          <a:bodyPr anchor="b"/>
          <a:lstStyle>
            <a:lvl1pPr algn="r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2868" y="4034776"/>
            <a:ext cx="4222483" cy="118872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542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571" y="2558923"/>
            <a:ext cx="5100251" cy="2541331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571" y="5257313"/>
            <a:ext cx="5100251" cy="9144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xmlns="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570" y="758725"/>
            <a:ext cx="1000125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xmlns="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2600" y="1101083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xmlns="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52600" y="1328416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2600" y="1555749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xmlns="" val="304403896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xmlns="" id="{4460574F-0FFA-4AF4-9268-D077C9C57D58}"/>
              </a:ext>
            </a:extLst>
          </p:cNvPr>
          <p:cNvSpPr/>
          <p:nvPr/>
        </p:nvSpPr>
        <p:spPr>
          <a:xfrm>
            <a:off x="628649" y="1830764"/>
            <a:ext cx="670734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xmlns="" id="{E9AEC03B-EFBC-451C-9889-555B420B787B}"/>
              </a:ext>
            </a:extLst>
          </p:cNvPr>
          <p:cNvSpPr/>
          <p:nvPr/>
        </p:nvSpPr>
        <p:spPr>
          <a:xfrm>
            <a:off x="628649" y="1830764"/>
            <a:ext cx="670734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xmlns="" id="{12504A8F-A26B-43AF-BF89-2621FF0CE3CD}"/>
              </a:ext>
            </a:extLst>
          </p:cNvPr>
          <p:cNvSpPr/>
          <p:nvPr/>
        </p:nvSpPr>
        <p:spPr>
          <a:xfrm>
            <a:off x="628649" y="1830763"/>
            <a:ext cx="670734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xmlns="" id="{F7726C56-B942-4400-8CE0-069969802448}"/>
              </a:ext>
            </a:extLst>
          </p:cNvPr>
          <p:cNvSpPr/>
          <p:nvPr/>
        </p:nvSpPr>
        <p:spPr>
          <a:xfrm>
            <a:off x="628649" y="1830763"/>
            <a:ext cx="670734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xmlns="" id="{DAE760DB-698E-4688-BBAF-49FD684C7AFD}"/>
              </a:ext>
            </a:extLst>
          </p:cNvPr>
          <p:cNvSpPr/>
          <p:nvPr/>
        </p:nvSpPr>
        <p:spPr>
          <a:xfrm>
            <a:off x="628649" y="1830763"/>
            <a:ext cx="670734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xmlns="" id="{72A9A194-717A-430D-B418-44C0B8F1A4C3}"/>
              </a:ext>
            </a:extLst>
          </p:cNvPr>
          <p:cNvSpPr/>
          <p:nvPr/>
        </p:nvSpPr>
        <p:spPr>
          <a:xfrm>
            <a:off x="628650" y="1830764"/>
            <a:ext cx="670734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E915F52A-A44F-4FB1-A1A1-1A513475EFE8}"/>
              </a:ext>
            </a:extLst>
          </p:cNvPr>
          <p:cNvSpPr/>
          <p:nvPr/>
        </p:nvSpPr>
        <p:spPr>
          <a:xfrm>
            <a:off x="1430423" y="1830764"/>
            <a:ext cx="670734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xmlns="" id="{6034C492-58E9-4550-B83D-E33D2B2217E6}"/>
              </a:ext>
            </a:extLst>
          </p:cNvPr>
          <p:cNvSpPr/>
          <p:nvPr/>
        </p:nvSpPr>
        <p:spPr>
          <a:xfrm>
            <a:off x="1430423" y="1830764"/>
            <a:ext cx="670734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xmlns="" id="{F92FB454-2844-432A-897E-609CA7D5AB13}"/>
              </a:ext>
            </a:extLst>
          </p:cNvPr>
          <p:cNvSpPr/>
          <p:nvPr/>
        </p:nvSpPr>
        <p:spPr>
          <a:xfrm>
            <a:off x="1430423" y="1830763"/>
            <a:ext cx="670734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xmlns="" id="{DFE585D9-1B79-4D2C-BE24-8DD53BF2D43D}"/>
              </a:ext>
            </a:extLst>
          </p:cNvPr>
          <p:cNvSpPr/>
          <p:nvPr/>
        </p:nvSpPr>
        <p:spPr>
          <a:xfrm>
            <a:off x="1430423" y="1830763"/>
            <a:ext cx="670734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xmlns="" id="{7CA650B9-D80A-4F55-849B-9B9229BAB7AB}"/>
              </a:ext>
            </a:extLst>
          </p:cNvPr>
          <p:cNvSpPr/>
          <p:nvPr/>
        </p:nvSpPr>
        <p:spPr>
          <a:xfrm>
            <a:off x="1430423" y="1830763"/>
            <a:ext cx="670734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xmlns="" id="{212A3E8F-2036-4425-950A-9DDCE99E48E2}"/>
              </a:ext>
            </a:extLst>
          </p:cNvPr>
          <p:cNvSpPr/>
          <p:nvPr/>
        </p:nvSpPr>
        <p:spPr>
          <a:xfrm>
            <a:off x="1430424" y="1830764"/>
            <a:ext cx="670734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xmlns="" id="{F8D77422-E1EF-442A-B883-288DFB42AC7A}"/>
              </a:ext>
            </a:extLst>
          </p:cNvPr>
          <p:cNvSpPr/>
          <p:nvPr/>
        </p:nvSpPr>
        <p:spPr>
          <a:xfrm>
            <a:off x="2232197" y="1830764"/>
            <a:ext cx="670734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xmlns="" id="{F5A5458A-8CAB-46ED-A597-7A9BC874E064}"/>
              </a:ext>
            </a:extLst>
          </p:cNvPr>
          <p:cNvSpPr/>
          <p:nvPr/>
        </p:nvSpPr>
        <p:spPr>
          <a:xfrm>
            <a:off x="2232197" y="1830764"/>
            <a:ext cx="670734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xmlns="" id="{129FB0AE-0FE9-4E47-89E1-28A56DFEFD44}"/>
              </a:ext>
            </a:extLst>
          </p:cNvPr>
          <p:cNvSpPr/>
          <p:nvPr/>
        </p:nvSpPr>
        <p:spPr>
          <a:xfrm>
            <a:off x="2232197" y="1830763"/>
            <a:ext cx="670734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xmlns="" id="{8DCBA888-FF6F-4E0D-AD60-DA0D78CD05D1}"/>
              </a:ext>
            </a:extLst>
          </p:cNvPr>
          <p:cNvSpPr/>
          <p:nvPr/>
        </p:nvSpPr>
        <p:spPr>
          <a:xfrm>
            <a:off x="2232197" y="1830763"/>
            <a:ext cx="670734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xmlns="" id="{F9271256-F951-4086-8A3B-C91C2291A176}"/>
              </a:ext>
            </a:extLst>
          </p:cNvPr>
          <p:cNvSpPr/>
          <p:nvPr/>
        </p:nvSpPr>
        <p:spPr>
          <a:xfrm>
            <a:off x="2232197" y="1830763"/>
            <a:ext cx="670734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xmlns="" id="{27D18AA1-C449-4778-A01C-5FEFF6D4B6F0}"/>
              </a:ext>
            </a:extLst>
          </p:cNvPr>
          <p:cNvSpPr/>
          <p:nvPr/>
        </p:nvSpPr>
        <p:spPr>
          <a:xfrm>
            <a:off x="2232198" y="1830764"/>
            <a:ext cx="670734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xmlns="" id="{507DEC82-2EA5-41B4-BBE2-03D513A6990F}"/>
              </a:ext>
            </a:extLst>
          </p:cNvPr>
          <p:cNvSpPr/>
          <p:nvPr/>
        </p:nvSpPr>
        <p:spPr>
          <a:xfrm>
            <a:off x="3033971" y="1830764"/>
            <a:ext cx="670734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xmlns="" id="{CC3C8386-1A37-4F90-9D5F-F552F6BD3D6B}"/>
              </a:ext>
            </a:extLst>
          </p:cNvPr>
          <p:cNvSpPr/>
          <p:nvPr/>
        </p:nvSpPr>
        <p:spPr>
          <a:xfrm>
            <a:off x="3033971" y="1830764"/>
            <a:ext cx="670734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xmlns="" id="{20C96B97-602D-4FB6-83FA-5F537C10D957}"/>
              </a:ext>
            </a:extLst>
          </p:cNvPr>
          <p:cNvSpPr/>
          <p:nvPr/>
        </p:nvSpPr>
        <p:spPr>
          <a:xfrm>
            <a:off x="3033971" y="1830763"/>
            <a:ext cx="670734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xmlns="" id="{C78EB1C9-B967-4BCF-BA1F-F62AD5830A83}"/>
              </a:ext>
            </a:extLst>
          </p:cNvPr>
          <p:cNvSpPr/>
          <p:nvPr/>
        </p:nvSpPr>
        <p:spPr>
          <a:xfrm>
            <a:off x="3033971" y="1830763"/>
            <a:ext cx="670734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xmlns="" id="{530AF99D-4A64-462C-8DC1-2AFD50700E78}"/>
              </a:ext>
            </a:extLst>
          </p:cNvPr>
          <p:cNvSpPr/>
          <p:nvPr/>
        </p:nvSpPr>
        <p:spPr>
          <a:xfrm>
            <a:off x="3033971" y="1830763"/>
            <a:ext cx="670734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xmlns="" id="{251EE8AC-B14F-4016-B318-3215BFA74576}"/>
              </a:ext>
            </a:extLst>
          </p:cNvPr>
          <p:cNvSpPr/>
          <p:nvPr/>
        </p:nvSpPr>
        <p:spPr>
          <a:xfrm>
            <a:off x="3033972" y="1830764"/>
            <a:ext cx="670734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xmlns="" id="{DB3EFE93-C789-4C06-AE63-48F21F3F0562}"/>
              </a:ext>
            </a:extLst>
          </p:cNvPr>
          <p:cNvSpPr/>
          <p:nvPr/>
        </p:nvSpPr>
        <p:spPr>
          <a:xfrm>
            <a:off x="3835745" y="1830764"/>
            <a:ext cx="670734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xmlns="" id="{C159A26F-3E35-43ED-9527-94575D015CF9}"/>
              </a:ext>
            </a:extLst>
          </p:cNvPr>
          <p:cNvSpPr/>
          <p:nvPr/>
        </p:nvSpPr>
        <p:spPr>
          <a:xfrm>
            <a:off x="3835745" y="1830764"/>
            <a:ext cx="670734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xmlns="" id="{197FEBE6-4234-4233-9AAC-C966B38A457C}"/>
              </a:ext>
            </a:extLst>
          </p:cNvPr>
          <p:cNvSpPr/>
          <p:nvPr/>
        </p:nvSpPr>
        <p:spPr>
          <a:xfrm>
            <a:off x="3835745" y="1830763"/>
            <a:ext cx="670734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xmlns="" id="{4A6CCAEB-B0B2-4918-BF93-14B428F71030}"/>
              </a:ext>
            </a:extLst>
          </p:cNvPr>
          <p:cNvSpPr/>
          <p:nvPr/>
        </p:nvSpPr>
        <p:spPr>
          <a:xfrm>
            <a:off x="3835745" y="1830763"/>
            <a:ext cx="670734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xmlns="" id="{26BAB2D9-48E2-4FD7-8266-8DA7249A311F}"/>
              </a:ext>
            </a:extLst>
          </p:cNvPr>
          <p:cNvSpPr/>
          <p:nvPr/>
        </p:nvSpPr>
        <p:spPr>
          <a:xfrm>
            <a:off x="3835745" y="1830763"/>
            <a:ext cx="670734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xmlns="" id="{E373E1AE-97F0-411F-ADE1-F7FA57FDB549}"/>
              </a:ext>
            </a:extLst>
          </p:cNvPr>
          <p:cNvSpPr/>
          <p:nvPr/>
        </p:nvSpPr>
        <p:spPr>
          <a:xfrm>
            <a:off x="3835746" y="1830764"/>
            <a:ext cx="670734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xmlns="" id="{7980EC62-1AA7-49B9-A98C-B1AE41A8BAF7}"/>
              </a:ext>
            </a:extLst>
          </p:cNvPr>
          <p:cNvSpPr/>
          <p:nvPr/>
        </p:nvSpPr>
        <p:spPr>
          <a:xfrm>
            <a:off x="4637519" y="1830764"/>
            <a:ext cx="670734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xmlns="" id="{1B940435-8801-4AE0-AF82-51785C14109F}"/>
              </a:ext>
            </a:extLst>
          </p:cNvPr>
          <p:cNvSpPr/>
          <p:nvPr/>
        </p:nvSpPr>
        <p:spPr>
          <a:xfrm>
            <a:off x="4637519" y="1830764"/>
            <a:ext cx="670734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xmlns="" id="{709FEA5B-55A5-4A85-90AE-A3E8181AD6B1}"/>
              </a:ext>
            </a:extLst>
          </p:cNvPr>
          <p:cNvSpPr/>
          <p:nvPr/>
        </p:nvSpPr>
        <p:spPr>
          <a:xfrm>
            <a:off x="4637519" y="1830763"/>
            <a:ext cx="670734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xmlns="" id="{AC24C165-A09C-48A0-8D30-43D9272501D0}"/>
              </a:ext>
            </a:extLst>
          </p:cNvPr>
          <p:cNvSpPr/>
          <p:nvPr/>
        </p:nvSpPr>
        <p:spPr>
          <a:xfrm>
            <a:off x="4637519" y="1830763"/>
            <a:ext cx="670734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xmlns="" id="{AF779B59-BF2E-434C-A692-81F3395A2DDC}"/>
              </a:ext>
            </a:extLst>
          </p:cNvPr>
          <p:cNvSpPr/>
          <p:nvPr/>
        </p:nvSpPr>
        <p:spPr>
          <a:xfrm>
            <a:off x="4637519" y="1830763"/>
            <a:ext cx="670734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xmlns="" id="{72D25286-DFE7-4DB6-BC2A-849B72A1D58F}"/>
              </a:ext>
            </a:extLst>
          </p:cNvPr>
          <p:cNvSpPr/>
          <p:nvPr/>
        </p:nvSpPr>
        <p:spPr>
          <a:xfrm>
            <a:off x="4637520" y="1830764"/>
            <a:ext cx="670734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xmlns="" id="{EFFFC619-3DCF-484B-936D-D1C6706967D7}"/>
              </a:ext>
            </a:extLst>
          </p:cNvPr>
          <p:cNvSpPr/>
          <p:nvPr/>
        </p:nvSpPr>
        <p:spPr>
          <a:xfrm>
            <a:off x="5439293" y="1830764"/>
            <a:ext cx="670734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xmlns="" id="{C36F1647-E3A7-42C7-94DB-E22470CD7962}"/>
              </a:ext>
            </a:extLst>
          </p:cNvPr>
          <p:cNvSpPr/>
          <p:nvPr/>
        </p:nvSpPr>
        <p:spPr>
          <a:xfrm>
            <a:off x="5439293" y="1830764"/>
            <a:ext cx="670734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xmlns="" id="{0812BACF-D77F-4A42-A212-538847FF9776}"/>
              </a:ext>
            </a:extLst>
          </p:cNvPr>
          <p:cNvSpPr/>
          <p:nvPr/>
        </p:nvSpPr>
        <p:spPr>
          <a:xfrm>
            <a:off x="5439293" y="1830763"/>
            <a:ext cx="670734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xmlns="" id="{63855A19-9DBA-4293-A411-6842A7DAA995}"/>
              </a:ext>
            </a:extLst>
          </p:cNvPr>
          <p:cNvSpPr/>
          <p:nvPr/>
        </p:nvSpPr>
        <p:spPr>
          <a:xfrm>
            <a:off x="5439293" y="1830763"/>
            <a:ext cx="670734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xmlns="" id="{E705E91E-E65F-4094-8904-D56C56FC5F44}"/>
              </a:ext>
            </a:extLst>
          </p:cNvPr>
          <p:cNvSpPr/>
          <p:nvPr/>
        </p:nvSpPr>
        <p:spPr>
          <a:xfrm>
            <a:off x="5439293" y="1830763"/>
            <a:ext cx="670734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xmlns="" id="{B6DEB2ED-B6FD-4B88-90DA-9530DA2E64C9}"/>
              </a:ext>
            </a:extLst>
          </p:cNvPr>
          <p:cNvSpPr/>
          <p:nvPr/>
        </p:nvSpPr>
        <p:spPr>
          <a:xfrm>
            <a:off x="5439294" y="1830764"/>
            <a:ext cx="670734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xmlns="" id="{62E667E1-7F5F-4E4F-AF63-4AB31D847AE0}"/>
              </a:ext>
            </a:extLst>
          </p:cNvPr>
          <p:cNvSpPr/>
          <p:nvPr/>
        </p:nvSpPr>
        <p:spPr>
          <a:xfrm>
            <a:off x="6241067" y="1830764"/>
            <a:ext cx="670734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xmlns="" id="{A9D94CA5-400D-47AE-9512-4557FBE20192}"/>
              </a:ext>
            </a:extLst>
          </p:cNvPr>
          <p:cNvSpPr/>
          <p:nvPr/>
        </p:nvSpPr>
        <p:spPr>
          <a:xfrm>
            <a:off x="6241067" y="1830764"/>
            <a:ext cx="670734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xmlns="" id="{1E60784B-8569-41D5-BB14-8F5DAFDCE67A}"/>
              </a:ext>
            </a:extLst>
          </p:cNvPr>
          <p:cNvSpPr/>
          <p:nvPr/>
        </p:nvSpPr>
        <p:spPr>
          <a:xfrm>
            <a:off x="6241067" y="1830763"/>
            <a:ext cx="670734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xmlns="" id="{FE043B0E-D351-4B21-BB22-FF8713E0E199}"/>
              </a:ext>
            </a:extLst>
          </p:cNvPr>
          <p:cNvSpPr/>
          <p:nvPr/>
        </p:nvSpPr>
        <p:spPr>
          <a:xfrm>
            <a:off x="6241067" y="1830763"/>
            <a:ext cx="670734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xmlns="" id="{D57AC92D-3891-4CC7-9301-A742653C394B}"/>
              </a:ext>
            </a:extLst>
          </p:cNvPr>
          <p:cNvSpPr/>
          <p:nvPr/>
        </p:nvSpPr>
        <p:spPr>
          <a:xfrm>
            <a:off x="6241067" y="1830763"/>
            <a:ext cx="670734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xmlns="" id="{870D976A-0EA2-4422-A1FB-EE1A159B65DC}"/>
              </a:ext>
            </a:extLst>
          </p:cNvPr>
          <p:cNvSpPr/>
          <p:nvPr/>
        </p:nvSpPr>
        <p:spPr>
          <a:xfrm>
            <a:off x="6241068" y="1830764"/>
            <a:ext cx="670734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xmlns="" id="{074CEC48-74FA-45A9-9E16-525EB9E974F9}"/>
              </a:ext>
            </a:extLst>
          </p:cNvPr>
          <p:cNvSpPr/>
          <p:nvPr/>
        </p:nvSpPr>
        <p:spPr>
          <a:xfrm>
            <a:off x="7042841" y="1830764"/>
            <a:ext cx="670734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xmlns="" id="{8CA8D9C7-FFCE-4895-B720-C9F65C686B93}"/>
              </a:ext>
            </a:extLst>
          </p:cNvPr>
          <p:cNvSpPr/>
          <p:nvPr/>
        </p:nvSpPr>
        <p:spPr>
          <a:xfrm>
            <a:off x="7042841" y="1830764"/>
            <a:ext cx="670734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xmlns="" id="{DF8FDE11-2636-4F16-BC4C-C0DBD965F47E}"/>
              </a:ext>
            </a:extLst>
          </p:cNvPr>
          <p:cNvSpPr/>
          <p:nvPr/>
        </p:nvSpPr>
        <p:spPr>
          <a:xfrm>
            <a:off x="7042841" y="1830763"/>
            <a:ext cx="670734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xmlns="" id="{EAE2FCEB-5A44-4458-99EB-B2522F731513}"/>
              </a:ext>
            </a:extLst>
          </p:cNvPr>
          <p:cNvSpPr/>
          <p:nvPr/>
        </p:nvSpPr>
        <p:spPr>
          <a:xfrm>
            <a:off x="7042841" y="1830763"/>
            <a:ext cx="670734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xmlns="" id="{FA982CEB-3569-4AB2-A279-56909D8DBA2B}"/>
              </a:ext>
            </a:extLst>
          </p:cNvPr>
          <p:cNvSpPr/>
          <p:nvPr/>
        </p:nvSpPr>
        <p:spPr>
          <a:xfrm>
            <a:off x="7042841" y="1830763"/>
            <a:ext cx="670734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xmlns="" id="{B85FDECF-7983-4160-8B97-DA92A01F2A38}"/>
              </a:ext>
            </a:extLst>
          </p:cNvPr>
          <p:cNvSpPr/>
          <p:nvPr/>
        </p:nvSpPr>
        <p:spPr>
          <a:xfrm>
            <a:off x="7042842" y="1830764"/>
            <a:ext cx="670734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xmlns="" id="{80F0CF47-25FB-4AB4-837F-33B5D368A8C0}"/>
              </a:ext>
            </a:extLst>
          </p:cNvPr>
          <p:cNvSpPr/>
          <p:nvPr/>
        </p:nvSpPr>
        <p:spPr>
          <a:xfrm>
            <a:off x="7844616" y="1830764"/>
            <a:ext cx="670734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xmlns="" id="{12C0DD63-4FB0-4217-BC06-7CEB655B79B6}"/>
              </a:ext>
            </a:extLst>
          </p:cNvPr>
          <p:cNvSpPr/>
          <p:nvPr/>
        </p:nvSpPr>
        <p:spPr>
          <a:xfrm>
            <a:off x="7844616" y="1830764"/>
            <a:ext cx="670734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xmlns="" id="{5841390F-E0B0-48E2-8756-2C0A532BC037}"/>
              </a:ext>
            </a:extLst>
          </p:cNvPr>
          <p:cNvSpPr/>
          <p:nvPr/>
        </p:nvSpPr>
        <p:spPr>
          <a:xfrm>
            <a:off x="7844616" y="1830763"/>
            <a:ext cx="670734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xmlns="" id="{E49982BC-FA05-4F1B-A8BD-AE3793F3BD02}"/>
              </a:ext>
            </a:extLst>
          </p:cNvPr>
          <p:cNvSpPr/>
          <p:nvPr/>
        </p:nvSpPr>
        <p:spPr>
          <a:xfrm>
            <a:off x="7844616" y="1830763"/>
            <a:ext cx="670734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xmlns="" id="{84445015-4210-46FE-958B-F3271E10284B}"/>
              </a:ext>
            </a:extLst>
          </p:cNvPr>
          <p:cNvSpPr/>
          <p:nvPr/>
        </p:nvSpPr>
        <p:spPr>
          <a:xfrm>
            <a:off x="7844616" y="1830763"/>
            <a:ext cx="670734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xmlns="" id="{06FD93CB-F173-4C32-9E54-DE5EDB0F83D8}"/>
              </a:ext>
            </a:extLst>
          </p:cNvPr>
          <p:cNvSpPr/>
          <p:nvPr/>
        </p:nvSpPr>
        <p:spPr>
          <a:xfrm>
            <a:off x="7844617" y="1830764"/>
            <a:ext cx="670734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xmlns="" id="{BB3FC47E-3339-49A8-AEF2-ECC3BF151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3709150"/>
            <a:ext cx="78867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 smtClean="0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29D5438-3BC8-4817-9C86-A9AAA6047492}"/>
              </a:ext>
            </a:extLst>
          </p:cNvPr>
          <p:cNvSpPr txBox="1"/>
          <p:nvPr/>
        </p:nvSpPr>
        <p:spPr>
          <a:xfrm>
            <a:off x="3507904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xmlns="" id="{676EAA04-3941-4EEF-875A-DA2DBBB0C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23318" y="6124727"/>
            <a:ext cx="1795635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xmlns="" val="53191241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14652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2671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два объекта и текст" type="twoObjAndTx">
  <p:cSld name="Заголовок, два объекта и текст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5" name="Google Shape;105;p6"/>
          <p:cNvSpPr txBox="1">
            <a:spLocks noGrp="1"/>
          </p:cNvSpPr>
          <p:nvPr>
            <p:ph type="body" idx="2"/>
          </p:nvPr>
        </p:nvSpPr>
        <p:spPr>
          <a:xfrm>
            <a:off x="6858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6" name="Google Shape;106;p6"/>
          <p:cNvSpPr txBox="1">
            <a:spLocks noGrp="1"/>
          </p:cNvSpPr>
          <p:nvPr>
            <p:ph type="body" idx="3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7" name="Google Shape;107;p6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объект и текст" type="objAndTx">
  <p:cSld name="Заголовок, объект и текст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4" name="Google Shape;114;p7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Заголовок, текст и два объекта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8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1" name="Google Shape;121;p8"/>
          <p:cNvSpPr txBox="1">
            <a:spLocks noGrp="1"/>
          </p:cNvSpPr>
          <p:nvPr>
            <p:ph type="body" idx="3"/>
          </p:nvPr>
        </p:nvSpPr>
        <p:spPr>
          <a:xfrm>
            <a:off x="46101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8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8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Заголовок, текст и объект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9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8" name="Google Shape;128;p9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4502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4533386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533386" cy="41131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xmlns="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xmlns="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xmlns="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628844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F0C052-A5D5-A3A7-5015-B8AD6BFA38B5}"/>
              </a:ext>
            </a:extLst>
          </p:cNvPr>
          <p:cNvSpPr txBox="1"/>
          <p:nvPr userDrawn="1"/>
        </p:nvSpPr>
        <p:spPr>
          <a:xfrm>
            <a:off x="500500" y="550033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Calibri" panose="020F0502020204030204" pitchFamily="34" charset="0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E3BDC3D9-4956-070F-F72D-978CD8717498}"/>
              </a:ext>
            </a:extLst>
          </p:cNvPr>
          <p:cNvGrpSpPr/>
          <p:nvPr userDrawn="1"/>
        </p:nvGrpSpPr>
        <p:grpSpPr>
          <a:xfrm>
            <a:off x="568237" y="1021859"/>
            <a:ext cx="3994283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xmlns="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xmlns="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xmlns="" id="{FD9E41AE-A002-9005-E6E5-3580179613F9}"/>
              </a:ext>
            </a:extLst>
          </p:cNvPr>
          <p:cNvSpPr/>
          <p:nvPr userDrawn="1"/>
        </p:nvSpPr>
        <p:spPr>
          <a:xfrm>
            <a:off x="1579467" y="640199"/>
            <a:ext cx="169837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xmlns="" id="{F46B88B0-8416-31F6-5282-9C6E196C9A56}"/>
              </a:ext>
            </a:extLst>
          </p:cNvPr>
          <p:cNvSpPr/>
          <p:nvPr userDrawn="1"/>
        </p:nvSpPr>
        <p:spPr>
          <a:xfrm>
            <a:off x="5540640" y="3289974"/>
            <a:ext cx="360336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9B9E8C2-CD1B-F803-4119-F7DE75A32CC8}"/>
              </a:ext>
            </a:extLst>
          </p:cNvPr>
          <p:cNvSpPr txBox="1"/>
          <p:nvPr userDrawn="1"/>
        </p:nvSpPr>
        <p:spPr>
          <a:xfrm>
            <a:off x="500498" y="1772446"/>
            <a:ext cx="75761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Calibri" panose="020F0502020204030204" pitchFamily="34" charset="0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A46F724-D3C0-8C2C-8F9E-DABDEC9945EC}"/>
              </a:ext>
            </a:extLst>
          </p:cNvPr>
          <p:cNvSpPr txBox="1"/>
          <p:nvPr userDrawn="1"/>
        </p:nvSpPr>
        <p:spPr>
          <a:xfrm>
            <a:off x="500500" y="5930556"/>
            <a:ext cx="4038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Calibri" panose="020F0502020204030204" pitchFamily="34" charset="0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Calibri" panose="020F0502020204030204" pitchFamily="34" charset="0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Calibri" panose="020F0502020204030204" pitchFamily="34" charset="0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8E4583D-5F52-5CCA-15D5-7930FA3C51C6}"/>
              </a:ext>
            </a:extLst>
          </p:cNvPr>
          <p:cNvSpPr txBox="1"/>
          <p:nvPr userDrawn="1"/>
        </p:nvSpPr>
        <p:spPr>
          <a:xfrm>
            <a:off x="500499" y="5444786"/>
            <a:ext cx="3542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D8B69F-8B28-B3CE-9A02-F10F35E92CA5}"/>
              </a:ext>
            </a:extLst>
          </p:cNvPr>
          <p:cNvSpPr txBox="1"/>
          <p:nvPr userDrawn="1"/>
        </p:nvSpPr>
        <p:spPr>
          <a:xfrm>
            <a:off x="4482454" y="130766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Calibri" panose="020F0502020204030204" pitchFamily="34" charset="0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9125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F91379E-2F44-E2EA-EBA8-243FCC074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114940-9B68-93E6-FF17-DA8B28FB5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038493"/>
            <a:ext cx="6858000" cy="2387600"/>
          </a:xfrm>
        </p:spPr>
        <p:txBody>
          <a:bodyPr anchor="b">
            <a:normAutofit/>
          </a:bodyPr>
          <a:lstStyle>
            <a:lvl1pPr algn="ctr">
              <a:defRPr sz="8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95A6E8B-D8CA-70D4-233C-E8E286A0B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562618"/>
            <a:ext cx="6858000" cy="720580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38D900-6A23-8FA9-F98F-CBC95BE47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E69CBE-AC13-9969-C7C4-C207ECD6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1E7623-7EAB-83BB-BCF1-4D8DB4F4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2A8E88-7F22-AD4F-9490-4A4A6D91DCDB}"/>
              </a:ext>
            </a:extLst>
          </p:cNvPr>
          <p:cNvSpPr/>
          <p:nvPr/>
        </p:nvSpPr>
        <p:spPr>
          <a:xfrm>
            <a:off x="1" y="0"/>
            <a:ext cx="3972296" cy="5450774"/>
          </a:xfrm>
          <a:custGeom>
            <a:avLst/>
            <a:gdLst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0 w 5225143"/>
              <a:gd name="connsiteY3" fmla="*/ 5450774 h 5450774"/>
              <a:gd name="connsiteX4" fmla="*/ 0 w 5225143"/>
              <a:gd name="connsiteY4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2481943 w 5225143"/>
              <a:gd name="connsiteY3" fmla="*/ 5450774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2470067 w 5225143"/>
              <a:gd name="connsiteY3" fmla="*/ 4298867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225143 w 5225143"/>
              <a:gd name="connsiteY2" fmla="*/ 5450774 h 5450774"/>
              <a:gd name="connsiteX3" fmla="*/ 1353787 w 5225143"/>
              <a:gd name="connsiteY3" fmla="*/ 5094514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25143"/>
              <a:gd name="connsiteY0" fmla="*/ 0 h 5450774"/>
              <a:gd name="connsiteX1" fmla="*/ 5225143 w 5225143"/>
              <a:gd name="connsiteY1" fmla="*/ 0 h 5450774"/>
              <a:gd name="connsiteX2" fmla="*/ 5189517 w 5225143"/>
              <a:gd name="connsiteY2" fmla="*/ 3004457 h 5450774"/>
              <a:gd name="connsiteX3" fmla="*/ 1353787 w 5225143"/>
              <a:gd name="connsiteY3" fmla="*/ 5094514 h 5450774"/>
              <a:gd name="connsiteX4" fmla="*/ 0 w 5225143"/>
              <a:gd name="connsiteY4" fmla="*/ 5450774 h 5450774"/>
              <a:gd name="connsiteX5" fmla="*/ 0 w 5225143"/>
              <a:gd name="connsiteY5" fmla="*/ 0 h 5450774"/>
              <a:gd name="connsiteX0" fmla="*/ 0 w 5296394"/>
              <a:gd name="connsiteY0" fmla="*/ 0 h 5450774"/>
              <a:gd name="connsiteX1" fmla="*/ 5225143 w 5296394"/>
              <a:gd name="connsiteY1" fmla="*/ 0 h 5450774"/>
              <a:gd name="connsiteX2" fmla="*/ 5296394 w 5296394"/>
              <a:gd name="connsiteY2" fmla="*/ 3384468 h 5450774"/>
              <a:gd name="connsiteX3" fmla="*/ 1353787 w 5296394"/>
              <a:gd name="connsiteY3" fmla="*/ 5094514 h 5450774"/>
              <a:gd name="connsiteX4" fmla="*/ 0 w 5296394"/>
              <a:gd name="connsiteY4" fmla="*/ 5450774 h 5450774"/>
              <a:gd name="connsiteX5" fmla="*/ 0 w 5296394"/>
              <a:gd name="connsiteY5" fmla="*/ 0 h 5450774"/>
              <a:gd name="connsiteX0" fmla="*/ 0 w 5296394"/>
              <a:gd name="connsiteY0" fmla="*/ 0 h 5450774"/>
              <a:gd name="connsiteX1" fmla="*/ 5225143 w 5296394"/>
              <a:gd name="connsiteY1" fmla="*/ 0 h 5450774"/>
              <a:gd name="connsiteX2" fmla="*/ 5296394 w 5296394"/>
              <a:gd name="connsiteY2" fmla="*/ 3384468 h 5450774"/>
              <a:gd name="connsiteX3" fmla="*/ 1353787 w 5296394"/>
              <a:gd name="connsiteY3" fmla="*/ 5094514 h 5450774"/>
              <a:gd name="connsiteX4" fmla="*/ 0 w 5296394"/>
              <a:gd name="connsiteY4" fmla="*/ 5450774 h 5450774"/>
              <a:gd name="connsiteX5" fmla="*/ 0 w 5296394"/>
              <a:gd name="connsiteY5" fmla="*/ 0 h 545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96394" h="5450774">
                <a:moveTo>
                  <a:pt x="0" y="0"/>
                </a:moveTo>
                <a:lnTo>
                  <a:pt x="5225143" y="0"/>
                </a:lnTo>
                <a:lnTo>
                  <a:pt x="5296394" y="3384468"/>
                </a:lnTo>
                <a:cubicBezTo>
                  <a:pt x="3815937" y="3883231"/>
                  <a:pt x="2667989" y="4524499"/>
                  <a:pt x="1353787" y="5094514"/>
                </a:cubicBezTo>
                <a:lnTo>
                  <a:pt x="0" y="54507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4019830438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4A62DF-4897-F4C2-956F-268D15A84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A51FE3-8F49-E59B-3A4D-0141ED815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04741E-1E64-648E-AF10-A02260A2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979F9A-07D0-639A-F82B-8806B7EB9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AC8526-63AE-0251-01B6-4DAA5AC6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058776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81046C-7115-E0B1-5C5F-C7D802A10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555C84-7E9A-169A-BE4C-616D1E2B9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E4CAE7-5446-922E-D3DA-8E7EC8E6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6CB462-A7A6-5E94-761E-3AD673C1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283811-3552-E6BD-D95A-B4D0C9A7E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215702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EB641D-1F3B-4C6B-151E-F94977AA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BB1A10-36E6-2ED4-E70A-9174ED1F2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BD0B54-3FCF-90A5-DEA0-FCB6CF9F4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E0AB2B-D1CD-43A9-1AD8-EBE65C95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20E8679-DF53-5AD5-8C08-E3E74C93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082EFE-58E0-41D7-87F6-3823AB96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524926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A674FB-0462-454A-CA38-23C36A6B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E0A885-3149-28D4-1107-48F62D361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640AD1E-63E7-9590-FDD0-D6D107939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65B0BEE-8B79-C323-4868-81D1102D6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E35F431-0EF0-1F82-A226-5E34C9AFCF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EA1478F-6AB7-2EBF-6A37-AC1985E4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35C432C-4C7D-09C3-98C2-A529CFFA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B0B60A4-5EF8-6395-2065-A23CA302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879996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651010-C0B3-09E5-D3C4-8F031492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6C23D38-F16B-501A-508D-32C2FA46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E268359-70D8-90FB-A046-E264822F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CF2A36C-FD19-D4B3-CA1D-B4EB7685A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2108579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ED34A8B-8263-5746-C1CF-DD1FC221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A0DC016-FFF7-E540-DB85-3EC9905DD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6A9CFC-75A2-2D62-53E7-28102BD7C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406071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45312B-BF48-5F1E-6469-A6724BEAB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0258A9-8D7C-BFFC-D5C9-6B52168F3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CA809A3-815F-6CA6-BF2A-55C0D52CA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ACB067-607F-3637-549C-43BCB2138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5E5B11-7D4B-9CDC-81F5-1673863A5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7BD9A8-7D72-53AF-9FCE-97F1C863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791983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BA0A99-D370-F9D4-D2B3-FA3336D08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B0C3FC3-16AF-30CE-784E-028623BA0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911561A-C11C-F592-C3B5-D03247054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60C4666-F57B-F62E-3977-2D12C7CD3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F6808C9-D9AD-662E-DB2E-90302635A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6A764EC-7ECC-F02C-C17F-8697DC51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6869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70205"/>
            <a:ext cx="5486400" cy="2243344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948485"/>
            <a:ext cx="5486400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415702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B6E31E-7B6B-9A30-DF45-DCBAACA1F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750A3B-3EA4-5011-6F0D-5ED630DE8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53710F-D86B-DAB9-86DD-AA44FFD76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84F9C4-E93A-002C-3A09-DD654641E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04935B-D885-ECCB-E8C0-BBE4DB40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7299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4175E8E-0B8B-A1FE-399B-4D7F6ABE1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6A5290F-8629-2393-2EA2-42F0043B5B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D04D24-DC2F-95BD-8FD9-496A4CA2B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EE1982-D52D-22F5-BC01-B95431EA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59D2E6-017D-E825-AA34-6D611BB8F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377318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два объекта и текст" type="twoObjAndTx">
  <p:cSld name="Заголовок, два объекта и текст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5" name="Google Shape;105;p6"/>
          <p:cNvSpPr txBox="1">
            <a:spLocks noGrp="1"/>
          </p:cNvSpPr>
          <p:nvPr>
            <p:ph type="body" idx="2"/>
          </p:nvPr>
        </p:nvSpPr>
        <p:spPr>
          <a:xfrm>
            <a:off x="6858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6" name="Google Shape;106;p6"/>
          <p:cNvSpPr txBox="1">
            <a:spLocks noGrp="1"/>
          </p:cNvSpPr>
          <p:nvPr>
            <p:ph type="body" idx="3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7" name="Google Shape;107;p6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6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объект и текст" type="objAndTx">
  <p:cSld name="Заголовок, объект и текст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4" name="Google Shape;114;p7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два объекта" type="txAndTwoObj">
  <p:cSld name="Заголовок, текст и два объекта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8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1" name="Google Shape;121;p8"/>
          <p:cNvSpPr txBox="1">
            <a:spLocks noGrp="1"/>
          </p:cNvSpPr>
          <p:nvPr>
            <p:ph type="body" idx="3"/>
          </p:nvPr>
        </p:nvSpPr>
        <p:spPr>
          <a:xfrm>
            <a:off x="46101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8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8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Заголовок, текст и объект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9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8" name="Google Shape;128;p9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  <a:defRPr sz="14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868" y="1770417"/>
            <a:ext cx="4222483" cy="2143580"/>
          </a:xfrm>
        </p:spPr>
        <p:txBody>
          <a:bodyPr anchor="b"/>
          <a:lstStyle>
            <a:lvl1pPr algn="r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2868" y="4034776"/>
            <a:ext cx="4222483" cy="118872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542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571" y="2558923"/>
            <a:ext cx="5100251" cy="2541331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571" y="5257313"/>
            <a:ext cx="5100251" cy="9144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xmlns="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570" y="758725"/>
            <a:ext cx="1000125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xmlns="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2600" y="1101083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xmlns="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52600" y="1328416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2600" y="1555749"/>
            <a:ext cx="127635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xmlns="" val="30440389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xmlns="" id="{4460574F-0FFA-4AF4-9268-D077C9C57D58}"/>
              </a:ext>
            </a:extLst>
          </p:cNvPr>
          <p:cNvSpPr/>
          <p:nvPr/>
        </p:nvSpPr>
        <p:spPr>
          <a:xfrm>
            <a:off x="628649" y="1830764"/>
            <a:ext cx="670734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xmlns="" id="{E9AEC03B-EFBC-451C-9889-555B420B787B}"/>
              </a:ext>
            </a:extLst>
          </p:cNvPr>
          <p:cNvSpPr/>
          <p:nvPr/>
        </p:nvSpPr>
        <p:spPr>
          <a:xfrm>
            <a:off x="628649" y="1830764"/>
            <a:ext cx="670734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xmlns="" id="{12504A8F-A26B-43AF-BF89-2621FF0CE3CD}"/>
              </a:ext>
            </a:extLst>
          </p:cNvPr>
          <p:cNvSpPr/>
          <p:nvPr/>
        </p:nvSpPr>
        <p:spPr>
          <a:xfrm>
            <a:off x="628649" y="1830763"/>
            <a:ext cx="670734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xmlns="" id="{F7726C56-B942-4400-8CE0-069969802448}"/>
              </a:ext>
            </a:extLst>
          </p:cNvPr>
          <p:cNvSpPr/>
          <p:nvPr/>
        </p:nvSpPr>
        <p:spPr>
          <a:xfrm>
            <a:off x="628649" y="1830763"/>
            <a:ext cx="670734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xmlns="" id="{DAE760DB-698E-4688-BBAF-49FD684C7AFD}"/>
              </a:ext>
            </a:extLst>
          </p:cNvPr>
          <p:cNvSpPr/>
          <p:nvPr/>
        </p:nvSpPr>
        <p:spPr>
          <a:xfrm>
            <a:off x="628649" y="1830763"/>
            <a:ext cx="670734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xmlns="" id="{72A9A194-717A-430D-B418-44C0B8F1A4C3}"/>
              </a:ext>
            </a:extLst>
          </p:cNvPr>
          <p:cNvSpPr/>
          <p:nvPr/>
        </p:nvSpPr>
        <p:spPr>
          <a:xfrm>
            <a:off x="628650" y="1830764"/>
            <a:ext cx="670734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E915F52A-A44F-4FB1-A1A1-1A513475EFE8}"/>
              </a:ext>
            </a:extLst>
          </p:cNvPr>
          <p:cNvSpPr/>
          <p:nvPr/>
        </p:nvSpPr>
        <p:spPr>
          <a:xfrm>
            <a:off x="1430423" y="1830764"/>
            <a:ext cx="670734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xmlns="" id="{6034C492-58E9-4550-B83D-E33D2B2217E6}"/>
              </a:ext>
            </a:extLst>
          </p:cNvPr>
          <p:cNvSpPr/>
          <p:nvPr/>
        </p:nvSpPr>
        <p:spPr>
          <a:xfrm>
            <a:off x="1430423" y="1830764"/>
            <a:ext cx="670734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xmlns="" id="{F92FB454-2844-432A-897E-609CA7D5AB13}"/>
              </a:ext>
            </a:extLst>
          </p:cNvPr>
          <p:cNvSpPr/>
          <p:nvPr/>
        </p:nvSpPr>
        <p:spPr>
          <a:xfrm>
            <a:off x="1430423" y="1830763"/>
            <a:ext cx="670734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xmlns="" id="{DFE585D9-1B79-4D2C-BE24-8DD53BF2D43D}"/>
              </a:ext>
            </a:extLst>
          </p:cNvPr>
          <p:cNvSpPr/>
          <p:nvPr/>
        </p:nvSpPr>
        <p:spPr>
          <a:xfrm>
            <a:off x="1430423" y="1830763"/>
            <a:ext cx="670734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xmlns="" id="{7CA650B9-D80A-4F55-849B-9B9229BAB7AB}"/>
              </a:ext>
            </a:extLst>
          </p:cNvPr>
          <p:cNvSpPr/>
          <p:nvPr/>
        </p:nvSpPr>
        <p:spPr>
          <a:xfrm>
            <a:off x="1430423" y="1830763"/>
            <a:ext cx="670734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xmlns="" id="{212A3E8F-2036-4425-950A-9DDCE99E48E2}"/>
              </a:ext>
            </a:extLst>
          </p:cNvPr>
          <p:cNvSpPr/>
          <p:nvPr/>
        </p:nvSpPr>
        <p:spPr>
          <a:xfrm>
            <a:off x="1430424" y="1830764"/>
            <a:ext cx="670734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xmlns="" id="{F8D77422-E1EF-442A-B883-288DFB42AC7A}"/>
              </a:ext>
            </a:extLst>
          </p:cNvPr>
          <p:cNvSpPr/>
          <p:nvPr/>
        </p:nvSpPr>
        <p:spPr>
          <a:xfrm>
            <a:off x="2232197" y="1830764"/>
            <a:ext cx="670734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xmlns="" id="{F5A5458A-8CAB-46ED-A597-7A9BC874E064}"/>
              </a:ext>
            </a:extLst>
          </p:cNvPr>
          <p:cNvSpPr/>
          <p:nvPr/>
        </p:nvSpPr>
        <p:spPr>
          <a:xfrm>
            <a:off x="2232197" y="1830764"/>
            <a:ext cx="670734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xmlns="" id="{129FB0AE-0FE9-4E47-89E1-28A56DFEFD44}"/>
              </a:ext>
            </a:extLst>
          </p:cNvPr>
          <p:cNvSpPr/>
          <p:nvPr/>
        </p:nvSpPr>
        <p:spPr>
          <a:xfrm>
            <a:off x="2232197" y="1830763"/>
            <a:ext cx="670734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xmlns="" id="{8DCBA888-FF6F-4E0D-AD60-DA0D78CD05D1}"/>
              </a:ext>
            </a:extLst>
          </p:cNvPr>
          <p:cNvSpPr/>
          <p:nvPr/>
        </p:nvSpPr>
        <p:spPr>
          <a:xfrm>
            <a:off x="2232197" y="1830763"/>
            <a:ext cx="670734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xmlns="" id="{F9271256-F951-4086-8A3B-C91C2291A176}"/>
              </a:ext>
            </a:extLst>
          </p:cNvPr>
          <p:cNvSpPr/>
          <p:nvPr/>
        </p:nvSpPr>
        <p:spPr>
          <a:xfrm>
            <a:off x="2232197" y="1830763"/>
            <a:ext cx="670734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xmlns="" id="{27D18AA1-C449-4778-A01C-5FEFF6D4B6F0}"/>
              </a:ext>
            </a:extLst>
          </p:cNvPr>
          <p:cNvSpPr/>
          <p:nvPr/>
        </p:nvSpPr>
        <p:spPr>
          <a:xfrm>
            <a:off x="2232198" y="1830764"/>
            <a:ext cx="670734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xmlns="" id="{507DEC82-2EA5-41B4-BBE2-03D513A6990F}"/>
              </a:ext>
            </a:extLst>
          </p:cNvPr>
          <p:cNvSpPr/>
          <p:nvPr/>
        </p:nvSpPr>
        <p:spPr>
          <a:xfrm>
            <a:off x="3033971" y="1830764"/>
            <a:ext cx="670734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xmlns="" id="{CC3C8386-1A37-4F90-9D5F-F552F6BD3D6B}"/>
              </a:ext>
            </a:extLst>
          </p:cNvPr>
          <p:cNvSpPr/>
          <p:nvPr/>
        </p:nvSpPr>
        <p:spPr>
          <a:xfrm>
            <a:off x="3033971" y="1830764"/>
            <a:ext cx="670734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xmlns="" id="{20C96B97-602D-4FB6-83FA-5F537C10D957}"/>
              </a:ext>
            </a:extLst>
          </p:cNvPr>
          <p:cNvSpPr/>
          <p:nvPr/>
        </p:nvSpPr>
        <p:spPr>
          <a:xfrm>
            <a:off x="3033971" y="1830763"/>
            <a:ext cx="670734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xmlns="" id="{C78EB1C9-B967-4BCF-BA1F-F62AD5830A83}"/>
              </a:ext>
            </a:extLst>
          </p:cNvPr>
          <p:cNvSpPr/>
          <p:nvPr/>
        </p:nvSpPr>
        <p:spPr>
          <a:xfrm>
            <a:off x="3033971" y="1830763"/>
            <a:ext cx="670734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xmlns="" id="{530AF99D-4A64-462C-8DC1-2AFD50700E78}"/>
              </a:ext>
            </a:extLst>
          </p:cNvPr>
          <p:cNvSpPr/>
          <p:nvPr/>
        </p:nvSpPr>
        <p:spPr>
          <a:xfrm>
            <a:off x="3033971" y="1830763"/>
            <a:ext cx="670734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xmlns="" id="{251EE8AC-B14F-4016-B318-3215BFA74576}"/>
              </a:ext>
            </a:extLst>
          </p:cNvPr>
          <p:cNvSpPr/>
          <p:nvPr/>
        </p:nvSpPr>
        <p:spPr>
          <a:xfrm>
            <a:off x="3033972" y="1830764"/>
            <a:ext cx="670734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xmlns="" id="{DB3EFE93-C789-4C06-AE63-48F21F3F0562}"/>
              </a:ext>
            </a:extLst>
          </p:cNvPr>
          <p:cNvSpPr/>
          <p:nvPr/>
        </p:nvSpPr>
        <p:spPr>
          <a:xfrm>
            <a:off x="3835745" y="1830764"/>
            <a:ext cx="670734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xmlns="" id="{C159A26F-3E35-43ED-9527-94575D015CF9}"/>
              </a:ext>
            </a:extLst>
          </p:cNvPr>
          <p:cNvSpPr/>
          <p:nvPr/>
        </p:nvSpPr>
        <p:spPr>
          <a:xfrm>
            <a:off x="3835745" y="1830764"/>
            <a:ext cx="670734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xmlns="" id="{197FEBE6-4234-4233-9AAC-C966B38A457C}"/>
              </a:ext>
            </a:extLst>
          </p:cNvPr>
          <p:cNvSpPr/>
          <p:nvPr/>
        </p:nvSpPr>
        <p:spPr>
          <a:xfrm>
            <a:off x="3835745" y="1830763"/>
            <a:ext cx="670734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xmlns="" id="{4A6CCAEB-B0B2-4918-BF93-14B428F71030}"/>
              </a:ext>
            </a:extLst>
          </p:cNvPr>
          <p:cNvSpPr/>
          <p:nvPr/>
        </p:nvSpPr>
        <p:spPr>
          <a:xfrm>
            <a:off x="3835745" y="1830763"/>
            <a:ext cx="670734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xmlns="" id="{26BAB2D9-48E2-4FD7-8266-8DA7249A311F}"/>
              </a:ext>
            </a:extLst>
          </p:cNvPr>
          <p:cNvSpPr/>
          <p:nvPr/>
        </p:nvSpPr>
        <p:spPr>
          <a:xfrm>
            <a:off x="3835745" y="1830763"/>
            <a:ext cx="670734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xmlns="" id="{E373E1AE-97F0-411F-ADE1-F7FA57FDB549}"/>
              </a:ext>
            </a:extLst>
          </p:cNvPr>
          <p:cNvSpPr/>
          <p:nvPr/>
        </p:nvSpPr>
        <p:spPr>
          <a:xfrm>
            <a:off x="3835746" y="1830764"/>
            <a:ext cx="670734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xmlns="" id="{7980EC62-1AA7-49B9-A98C-B1AE41A8BAF7}"/>
              </a:ext>
            </a:extLst>
          </p:cNvPr>
          <p:cNvSpPr/>
          <p:nvPr/>
        </p:nvSpPr>
        <p:spPr>
          <a:xfrm>
            <a:off x="4637519" y="1830764"/>
            <a:ext cx="670734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xmlns="" id="{1B940435-8801-4AE0-AF82-51785C14109F}"/>
              </a:ext>
            </a:extLst>
          </p:cNvPr>
          <p:cNvSpPr/>
          <p:nvPr/>
        </p:nvSpPr>
        <p:spPr>
          <a:xfrm>
            <a:off x="4637519" y="1830764"/>
            <a:ext cx="670734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xmlns="" id="{709FEA5B-55A5-4A85-90AE-A3E8181AD6B1}"/>
              </a:ext>
            </a:extLst>
          </p:cNvPr>
          <p:cNvSpPr/>
          <p:nvPr/>
        </p:nvSpPr>
        <p:spPr>
          <a:xfrm>
            <a:off x="4637519" y="1830763"/>
            <a:ext cx="670734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xmlns="" id="{AC24C165-A09C-48A0-8D30-43D9272501D0}"/>
              </a:ext>
            </a:extLst>
          </p:cNvPr>
          <p:cNvSpPr/>
          <p:nvPr/>
        </p:nvSpPr>
        <p:spPr>
          <a:xfrm>
            <a:off x="4637519" y="1830763"/>
            <a:ext cx="670734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xmlns="" id="{AF779B59-BF2E-434C-A692-81F3395A2DDC}"/>
              </a:ext>
            </a:extLst>
          </p:cNvPr>
          <p:cNvSpPr/>
          <p:nvPr/>
        </p:nvSpPr>
        <p:spPr>
          <a:xfrm>
            <a:off x="4637519" y="1830763"/>
            <a:ext cx="670734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xmlns="" id="{72D25286-DFE7-4DB6-BC2A-849B72A1D58F}"/>
              </a:ext>
            </a:extLst>
          </p:cNvPr>
          <p:cNvSpPr/>
          <p:nvPr/>
        </p:nvSpPr>
        <p:spPr>
          <a:xfrm>
            <a:off x="4637520" y="1830764"/>
            <a:ext cx="670734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xmlns="" id="{EFFFC619-3DCF-484B-936D-D1C6706967D7}"/>
              </a:ext>
            </a:extLst>
          </p:cNvPr>
          <p:cNvSpPr/>
          <p:nvPr/>
        </p:nvSpPr>
        <p:spPr>
          <a:xfrm>
            <a:off x="5439293" y="1830764"/>
            <a:ext cx="670734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xmlns="" id="{C36F1647-E3A7-42C7-94DB-E22470CD7962}"/>
              </a:ext>
            </a:extLst>
          </p:cNvPr>
          <p:cNvSpPr/>
          <p:nvPr/>
        </p:nvSpPr>
        <p:spPr>
          <a:xfrm>
            <a:off x="5439293" y="1830764"/>
            <a:ext cx="670734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xmlns="" id="{0812BACF-D77F-4A42-A212-538847FF9776}"/>
              </a:ext>
            </a:extLst>
          </p:cNvPr>
          <p:cNvSpPr/>
          <p:nvPr/>
        </p:nvSpPr>
        <p:spPr>
          <a:xfrm>
            <a:off x="5439293" y="1830763"/>
            <a:ext cx="670734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xmlns="" id="{63855A19-9DBA-4293-A411-6842A7DAA995}"/>
              </a:ext>
            </a:extLst>
          </p:cNvPr>
          <p:cNvSpPr/>
          <p:nvPr/>
        </p:nvSpPr>
        <p:spPr>
          <a:xfrm>
            <a:off x="5439293" y="1830763"/>
            <a:ext cx="670734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xmlns="" id="{E705E91E-E65F-4094-8904-D56C56FC5F44}"/>
              </a:ext>
            </a:extLst>
          </p:cNvPr>
          <p:cNvSpPr/>
          <p:nvPr/>
        </p:nvSpPr>
        <p:spPr>
          <a:xfrm>
            <a:off x="5439293" y="1830763"/>
            <a:ext cx="670734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xmlns="" id="{B6DEB2ED-B6FD-4B88-90DA-9530DA2E64C9}"/>
              </a:ext>
            </a:extLst>
          </p:cNvPr>
          <p:cNvSpPr/>
          <p:nvPr/>
        </p:nvSpPr>
        <p:spPr>
          <a:xfrm>
            <a:off x="5439294" y="1830764"/>
            <a:ext cx="670734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xmlns="" id="{62E667E1-7F5F-4E4F-AF63-4AB31D847AE0}"/>
              </a:ext>
            </a:extLst>
          </p:cNvPr>
          <p:cNvSpPr/>
          <p:nvPr/>
        </p:nvSpPr>
        <p:spPr>
          <a:xfrm>
            <a:off x="6241067" y="1830764"/>
            <a:ext cx="670734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xmlns="" id="{A9D94CA5-400D-47AE-9512-4557FBE20192}"/>
              </a:ext>
            </a:extLst>
          </p:cNvPr>
          <p:cNvSpPr/>
          <p:nvPr/>
        </p:nvSpPr>
        <p:spPr>
          <a:xfrm>
            <a:off x="6241067" y="1830764"/>
            <a:ext cx="670734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xmlns="" id="{1E60784B-8569-41D5-BB14-8F5DAFDCE67A}"/>
              </a:ext>
            </a:extLst>
          </p:cNvPr>
          <p:cNvSpPr/>
          <p:nvPr/>
        </p:nvSpPr>
        <p:spPr>
          <a:xfrm>
            <a:off x="6241067" y="1830763"/>
            <a:ext cx="670734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xmlns="" id="{FE043B0E-D351-4B21-BB22-FF8713E0E199}"/>
              </a:ext>
            </a:extLst>
          </p:cNvPr>
          <p:cNvSpPr/>
          <p:nvPr/>
        </p:nvSpPr>
        <p:spPr>
          <a:xfrm>
            <a:off x="6241067" y="1830763"/>
            <a:ext cx="670734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xmlns="" id="{D57AC92D-3891-4CC7-9301-A742653C394B}"/>
              </a:ext>
            </a:extLst>
          </p:cNvPr>
          <p:cNvSpPr/>
          <p:nvPr/>
        </p:nvSpPr>
        <p:spPr>
          <a:xfrm>
            <a:off x="6241067" y="1830763"/>
            <a:ext cx="670734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xmlns="" id="{870D976A-0EA2-4422-A1FB-EE1A159B65DC}"/>
              </a:ext>
            </a:extLst>
          </p:cNvPr>
          <p:cNvSpPr/>
          <p:nvPr/>
        </p:nvSpPr>
        <p:spPr>
          <a:xfrm>
            <a:off x="6241068" y="1830764"/>
            <a:ext cx="670734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xmlns="" id="{074CEC48-74FA-45A9-9E16-525EB9E974F9}"/>
              </a:ext>
            </a:extLst>
          </p:cNvPr>
          <p:cNvSpPr/>
          <p:nvPr/>
        </p:nvSpPr>
        <p:spPr>
          <a:xfrm>
            <a:off x="7042841" y="1830764"/>
            <a:ext cx="670734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xmlns="" id="{8CA8D9C7-FFCE-4895-B720-C9F65C686B93}"/>
              </a:ext>
            </a:extLst>
          </p:cNvPr>
          <p:cNvSpPr/>
          <p:nvPr/>
        </p:nvSpPr>
        <p:spPr>
          <a:xfrm>
            <a:off x="7042841" y="1830764"/>
            <a:ext cx="670734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xmlns="" id="{DF8FDE11-2636-4F16-BC4C-C0DBD965F47E}"/>
              </a:ext>
            </a:extLst>
          </p:cNvPr>
          <p:cNvSpPr/>
          <p:nvPr/>
        </p:nvSpPr>
        <p:spPr>
          <a:xfrm>
            <a:off x="7042841" y="1830763"/>
            <a:ext cx="670734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xmlns="" id="{EAE2FCEB-5A44-4458-99EB-B2522F731513}"/>
              </a:ext>
            </a:extLst>
          </p:cNvPr>
          <p:cNvSpPr/>
          <p:nvPr/>
        </p:nvSpPr>
        <p:spPr>
          <a:xfrm>
            <a:off x="7042841" y="1830763"/>
            <a:ext cx="670734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xmlns="" id="{FA982CEB-3569-4AB2-A279-56909D8DBA2B}"/>
              </a:ext>
            </a:extLst>
          </p:cNvPr>
          <p:cNvSpPr/>
          <p:nvPr/>
        </p:nvSpPr>
        <p:spPr>
          <a:xfrm>
            <a:off x="7042841" y="1830763"/>
            <a:ext cx="670734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xmlns="" id="{B85FDECF-7983-4160-8B97-DA92A01F2A38}"/>
              </a:ext>
            </a:extLst>
          </p:cNvPr>
          <p:cNvSpPr/>
          <p:nvPr/>
        </p:nvSpPr>
        <p:spPr>
          <a:xfrm>
            <a:off x="7042842" y="1830764"/>
            <a:ext cx="670734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xmlns="" id="{80F0CF47-25FB-4AB4-837F-33B5D368A8C0}"/>
              </a:ext>
            </a:extLst>
          </p:cNvPr>
          <p:cNvSpPr/>
          <p:nvPr/>
        </p:nvSpPr>
        <p:spPr>
          <a:xfrm>
            <a:off x="7844616" y="1830764"/>
            <a:ext cx="670734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xmlns="" id="{12C0DD63-4FB0-4217-BC06-7CEB655B79B6}"/>
              </a:ext>
            </a:extLst>
          </p:cNvPr>
          <p:cNvSpPr/>
          <p:nvPr/>
        </p:nvSpPr>
        <p:spPr>
          <a:xfrm>
            <a:off x="7844616" y="1830764"/>
            <a:ext cx="670734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xmlns="" id="{5841390F-E0B0-48E2-8756-2C0A532BC037}"/>
              </a:ext>
            </a:extLst>
          </p:cNvPr>
          <p:cNvSpPr/>
          <p:nvPr/>
        </p:nvSpPr>
        <p:spPr>
          <a:xfrm>
            <a:off x="7844616" y="1830763"/>
            <a:ext cx="670734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xmlns="" id="{E49982BC-FA05-4F1B-A8BD-AE3793F3BD02}"/>
              </a:ext>
            </a:extLst>
          </p:cNvPr>
          <p:cNvSpPr/>
          <p:nvPr/>
        </p:nvSpPr>
        <p:spPr>
          <a:xfrm>
            <a:off x="7844616" y="1830763"/>
            <a:ext cx="670734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xmlns="" id="{84445015-4210-46FE-958B-F3271E10284B}"/>
              </a:ext>
            </a:extLst>
          </p:cNvPr>
          <p:cNvSpPr/>
          <p:nvPr/>
        </p:nvSpPr>
        <p:spPr>
          <a:xfrm>
            <a:off x="7844616" y="1830763"/>
            <a:ext cx="670734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xmlns="" id="{06FD93CB-F173-4C32-9E54-DE5EDB0F83D8}"/>
              </a:ext>
            </a:extLst>
          </p:cNvPr>
          <p:cNvSpPr/>
          <p:nvPr/>
        </p:nvSpPr>
        <p:spPr>
          <a:xfrm>
            <a:off x="7844617" y="1830764"/>
            <a:ext cx="670734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xmlns="" id="{BB3FC47E-3339-49A8-AEF2-ECC3BF151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3709150"/>
            <a:ext cx="78867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 smtClean="0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29D5438-3BC8-4817-9C86-A9AAA6047492}"/>
              </a:ext>
            </a:extLst>
          </p:cNvPr>
          <p:cNvSpPr txBox="1"/>
          <p:nvPr/>
        </p:nvSpPr>
        <p:spPr>
          <a:xfrm>
            <a:off x="3507904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xmlns="" id="{676EAA04-3941-4EEF-875A-DA2DBBB0C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23318" y="6124727"/>
            <a:ext cx="1795635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xmlns="" val="53191241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114652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2671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presentationgo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hyperlink" Target="http://www.presentationgo.com/" TargetMode="Externa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xmlns="" id="{2D978C6C-0F52-E7F3-DF2D-6679EC821AC3}"/>
              </a:ext>
            </a:extLst>
          </p:cNvPr>
          <p:cNvGrpSpPr/>
          <p:nvPr/>
        </p:nvGrpSpPr>
        <p:grpSpPr>
          <a:xfrm>
            <a:off x="9235320" y="-58779"/>
            <a:ext cx="1415544" cy="604829"/>
            <a:chOff x="-1808527" y="-16654"/>
            <a:chExt cx="1887392" cy="604829"/>
          </a:xfrm>
        </p:grpSpPr>
        <p:grpSp>
          <p:nvGrpSpPr>
            <p:cNvPr id="3" name="Group 13">
              <a:extLst>
                <a:ext uri="{FF2B5EF4-FFF2-40B4-BE49-F238E27FC236}">
                  <a16:creationId xmlns:a16="http://schemas.microsoft.com/office/drawing/2014/main" xmlns="" id="{5E3471C5-9A82-43C3-808D-33F2EB71A8F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887392" cy="604829"/>
              <a:chOff x="-2250002" y="21447"/>
              <a:chExt cx="1887392" cy="60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4FB560E3-7EF9-9048-F6A9-37C197F8028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46209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Calibri" panose="020F050202020403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FFC23D78-0DD7-2C4A-A8A5-880006B181F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58819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Calibri" panose="020F050202020403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4" name="Group 14">
              <a:extLst>
                <a:ext uri="{FF2B5EF4-FFF2-40B4-BE49-F238E27FC236}">
                  <a16:creationId xmlns:a16="http://schemas.microsoft.com/office/drawing/2014/main" xmlns="" id="{6772A9AC-912C-8FC5-CAB1-5F278C5C68F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xmlns="" id="{617B5DB9-4C24-F1A3-6CA2-28F05F605F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xmlns="" id="{D24C0502-4749-7559-C128-9CDC428B2221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B8FB3B0-10F7-BA05-EF2A-5C86EFCA2826}"/>
              </a:ext>
            </a:extLst>
          </p:cNvPr>
          <p:cNvSpPr/>
          <p:nvPr/>
        </p:nvSpPr>
        <p:spPr>
          <a:xfrm>
            <a:off x="-9526" y="6959602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6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3D7B5C73-0ECF-FC6D-FBBC-F58B0BD90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66CE63EB-1EFE-661E-1BED-8567F72CA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93368C5-B7DC-47F2-1400-4F025F736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6100930E-4495-5EEF-0315-88A1B3CF3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69F671C5-8CB2-98F1-5920-C47CD4E97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>
            <a:extLst>
              <a:ext uri="{FF2B5EF4-FFF2-40B4-BE49-F238E27FC236}">
                <a16:creationId xmlns:a16="http://schemas.microsoft.com/office/drawing/2014/main" xmlns="" id="{2D978C6C-0F52-E7F3-DF2D-6679EC821AC3}"/>
              </a:ext>
            </a:extLst>
          </p:cNvPr>
          <p:cNvGrpSpPr/>
          <p:nvPr/>
        </p:nvGrpSpPr>
        <p:grpSpPr>
          <a:xfrm>
            <a:off x="9235320" y="-58779"/>
            <a:ext cx="1415544" cy="604829"/>
            <a:chOff x="-1808527" y="-16654"/>
            <a:chExt cx="1887392" cy="604829"/>
          </a:xfrm>
        </p:grpSpPr>
        <p:grpSp>
          <p:nvGrpSpPr>
            <p:cNvPr id="3" name="Group 13">
              <a:extLst>
                <a:ext uri="{FF2B5EF4-FFF2-40B4-BE49-F238E27FC236}">
                  <a16:creationId xmlns:a16="http://schemas.microsoft.com/office/drawing/2014/main" xmlns="" id="{5E3471C5-9A82-43C3-808D-33F2EB71A8F1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887392" cy="604829"/>
              <a:chOff x="-2250002" y="21447"/>
              <a:chExt cx="1887392" cy="60482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4FB560E3-7EF9-9048-F6A9-37C197F8028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46209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Calibri" panose="020F050202020403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FFC23D78-0DD7-2C4A-A8A5-880006B181F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58819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Calibri" panose="020F050202020403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4" name="Group 14">
              <a:extLst>
                <a:ext uri="{FF2B5EF4-FFF2-40B4-BE49-F238E27FC236}">
                  <a16:creationId xmlns:a16="http://schemas.microsoft.com/office/drawing/2014/main" xmlns="" id="{6772A9AC-912C-8FC5-CAB1-5F278C5C68F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xmlns="" id="{617B5DB9-4C24-F1A3-6CA2-28F05F605FD5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7" name="Shape">
                <a:extLst>
                  <a:ext uri="{FF2B5EF4-FFF2-40B4-BE49-F238E27FC236}">
                    <a16:creationId xmlns:a16="http://schemas.microsoft.com/office/drawing/2014/main" xmlns="" id="{D24C0502-4749-7559-C128-9CDC428B2221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B8FB3B0-10F7-BA05-EF2A-5C86EFCA2826}"/>
              </a:ext>
            </a:extLst>
          </p:cNvPr>
          <p:cNvSpPr/>
          <p:nvPr/>
        </p:nvSpPr>
        <p:spPr>
          <a:xfrm>
            <a:off x="-9526" y="6959602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6" tooltip="PresentationGo!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3D7B5C73-0ECF-FC6D-FBBC-F58B0BD90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66CE63EB-1EFE-661E-1BED-8567F72CA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93368C5-B7DC-47F2-1400-4F025F736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6100930E-4495-5EEF-0315-88A1B3CF3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69F671C5-8CB2-98F1-5920-C47CD4E97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A046A37-A83F-2830-5CBF-9FCB6FA74D7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9687CE-A920-3355-A6FB-F965FCCD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727" y="263525"/>
            <a:ext cx="6180859" cy="540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F9697E-873F-DF75-85DD-9618A9093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3232D9A-FD76-4E35-3BBA-8102269E1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06DA7F-54BF-DE2A-E688-49084CD52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4208E3-DBE8-9467-0947-72069B4AE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206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sv4.userapi.com/s/v1/d/JRUbVIzkkyUc-9hhRXvYeUeq3uIR6pG3WXAC3JhIUYKm-Y6EPSKWSkl0eSVBeWIwOwzmS-mEjm2E4AJz1ZrXtmJW2v7ko2CzAKyWmgYHW33O4egIR6-agQ/VIZUAL_NYJ_TRENAZhYoR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5" Type="http://schemas.openxmlformats.org/officeDocument/2006/relationships/hyperlink" Target="https://czentrobrazovaniya31tula-r71.gosweb.gosuslugi.ru/netcat_files/207/3652/Igry_i_uprazhneniya_dlya_razvitiya_melkoy_motoriki_ruk_Kryuchkova_A.V.pdf" TargetMode="External"/><Relationship Id="rId4" Type="http://schemas.openxmlformats.org/officeDocument/2006/relationships/hyperlink" Target="https://primdou73.ru/gallery/&#1059;&#1087;&#1088;-&#1085;&#1072;-&#1079;&#1088;&#1080;&#1090;&#1077;&#1083;&#1100;&#1085;&#1086;&#1077;-&#1074;&#1086;&#1089;&#1087;&#1088;&#1080;&#1103;&#1090;&#1080;&#1077;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"/>
          <p:cNvSpPr txBox="1">
            <a:spLocks noGrp="1"/>
          </p:cNvSpPr>
          <p:nvPr>
            <p:ph type="ctrTitle"/>
          </p:nvPr>
        </p:nvSpPr>
        <p:spPr>
          <a:xfrm>
            <a:off x="144684" y="231493"/>
            <a:ext cx="6649656" cy="2106594"/>
          </a:xfrm>
          <a:prstGeom prst="rect">
            <a:avLst/>
          </a:prstGeom>
          <a:noFill/>
          <a:ln>
            <a:noFill/>
          </a:ln>
          <a:effectLst>
            <a:outerShdw blurRad="63500" dist="45790" dir="2021404">
              <a:schemeClr val="lt2"/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 sz="4400" b="0" i="0" u="none" dirty="0" err="1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Развит</a:t>
            </a:r>
            <a:r>
              <a:rPr lang="ru-RU" sz="4400" b="0" i="0" u="none" dirty="0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и</a:t>
            </a:r>
            <a:r>
              <a:rPr lang="en-US" sz="4400" b="0" i="0" u="none" dirty="0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е </a:t>
            </a:r>
            <a:r>
              <a:rPr lang="en-US" sz="4400" b="0" i="0" u="none" dirty="0" err="1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зрител</a:t>
            </a:r>
            <a:r>
              <a:rPr lang="ru-RU" sz="4400" b="0" i="0" u="none" dirty="0" err="1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ь</a:t>
            </a:r>
            <a:r>
              <a:rPr lang="en-US" sz="4400" b="0" i="0" u="none" dirty="0" err="1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ного</a:t>
            </a:r>
            <a:r>
              <a:rPr lang="en-US" sz="4400" b="0" i="0" u="none" dirty="0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4400" b="0" i="0" u="none" dirty="0" err="1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восприя</a:t>
            </a:r>
            <a:r>
              <a:rPr lang="ru-RU" sz="4400" b="0" i="0" u="none" dirty="0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т</a:t>
            </a:r>
            <a:r>
              <a:rPr lang="en-US" sz="4400" b="0" i="0" u="none" dirty="0" err="1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ия</a:t>
            </a:r>
            <a:r>
              <a:rPr lang="ru-RU" sz="4400" b="0" i="0" u="none" dirty="0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ребенка</a:t>
            </a:r>
            <a:r>
              <a:rPr lang="en-US" sz="4400" b="0" i="0" u="none" dirty="0" smtClean="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190" name="Google Shape;190;p18"/>
          <p:cNvSpPr txBox="1">
            <a:spLocks noGrp="1"/>
          </p:cNvSpPr>
          <p:nvPr>
            <p:ph type="subTitle" idx="1"/>
          </p:nvPr>
        </p:nvSpPr>
        <p:spPr>
          <a:xfrm>
            <a:off x="2544159" y="4815068"/>
            <a:ext cx="4392612" cy="179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800" dirty="0" smtClean="0"/>
              <a:t>ГБУ СО «ЦППМСП «Ресурс</a:t>
            </a:r>
            <a:r>
              <a:rPr lang="ru-RU" sz="1800" dirty="0" smtClean="0"/>
              <a:t>»</a:t>
            </a:r>
          </a:p>
          <a:p>
            <a:r>
              <a:rPr lang="ru-RU" sz="1800" dirty="0" smtClean="0"/>
              <a:t>Состав №16 г. Реж</a:t>
            </a:r>
            <a:endParaRPr lang="ru-RU" sz="1800" dirty="0" smtClean="0"/>
          </a:p>
          <a:p>
            <a:r>
              <a:rPr lang="ru-RU" sz="1800" dirty="0" smtClean="0"/>
              <a:t>Педагог-психолог</a:t>
            </a:r>
          </a:p>
          <a:p>
            <a:r>
              <a:rPr lang="ru-RU" sz="1800" dirty="0" err="1" smtClean="0"/>
              <a:t>Коркодинова</a:t>
            </a:r>
            <a:r>
              <a:rPr lang="ru-RU" sz="1800" dirty="0" smtClean="0"/>
              <a:t> К. В</a:t>
            </a:r>
            <a:r>
              <a:rPr lang="ru-RU" sz="1800" dirty="0" smtClean="0"/>
              <a:t>.</a:t>
            </a:r>
            <a:endParaRPr lang="ru-RU" sz="18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0"/>
          <p:cNvSpPr txBox="1">
            <a:spLocks noGrp="1"/>
          </p:cNvSpPr>
          <p:nvPr>
            <p:ph type="title"/>
          </p:nvPr>
        </p:nvSpPr>
        <p:spPr>
          <a:xfrm>
            <a:off x="2216727" y="263525"/>
            <a:ext cx="6180859" cy="1449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mic Sans MS"/>
              <a:buNone/>
            </a:pPr>
            <a:r>
              <a:rPr lang="ru-RU" sz="4400" b="0" i="0" u="none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Используемые и</a:t>
            </a:r>
            <a:r>
              <a:rPr lang="en-US" sz="4400" b="0" i="0" u="none" dirty="0" err="1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сточники</a:t>
            </a:r>
            <a:endParaRPr/>
          </a:p>
        </p:txBody>
      </p:sp>
      <p:sp>
        <p:nvSpPr>
          <p:cNvPr id="357" name="Google Shape;357;p4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90500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r>
              <a:rPr lang="en-US" sz="1600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  <a:hlinkClick r:id="rId3"/>
              </a:rPr>
              <a:t>https://</a:t>
            </a:r>
            <a:r>
              <a:rPr lang="en-US" sz="1600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  <a:hlinkClick r:id="rId3"/>
              </a:rPr>
              <a:t>psv4.userapi.com/s/v1/d/JRUbVIzkkyUc-9hhRXvYeUeq3uIR6pG3WXAC3JhIUYKm-Y6EPSKWSkl0eSVBeWIwOwzmS-mEjm2E4AJz1ZrXtmJW2v7ko2CzAKyWmgYHW33O4egIR6-agQ/VIZUAL_NYJ_TRENAZhYoR.pdf</a:t>
            </a:r>
            <a:endParaRPr lang="ru-RU" sz="1600" dirty="0" smtClean="0">
              <a:solidFill>
                <a:schemeClr val="dk1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marL="342900" lvl="0" indent="-190500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lang="ru-RU" sz="1600" dirty="0" smtClean="0">
              <a:solidFill>
                <a:schemeClr val="dk1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marL="342900" lvl="0" indent="-190500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r>
              <a:rPr lang="en-US" sz="1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https://primdou73.ru/gallery/</a:t>
            </a:r>
            <a:r>
              <a:rPr lang="ru-RU" sz="1800" dirty="0" err="1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Упр-на-зрительное-восприятие</a:t>
            </a:r>
            <a:r>
              <a:rPr lang="ru-RU" sz="1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.</a:t>
            </a:r>
            <a:r>
              <a:rPr lang="en-US" sz="1800" dirty="0" err="1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pdf</a:t>
            </a:r>
            <a:endParaRPr lang="ru-RU" sz="1800" dirty="0" smtClean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190500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lang="ru-RU" sz="1800" b="0" i="0" u="none" dirty="0" smtClean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190500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r>
              <a:rPr lang="en-US" sz="1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https://</a:t>
            </a:r>
            <a:r>
              <a:rPr lang="en-US" sz="1800" dirty="0" smtClean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czentrobrazovaniya31tula-r71.gosweb.gosuslugi.ru/netcat_files/207/3652/Igry_i_uprazhneniya_dlya_razvitiya_melkoy_motoriki_ruk_Kryuchkova_A.V.pdf</a:t>
            </a:r>
            <a:endParaRPr lang="ru-RU" sz="1800" dirty="0" smtClean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lvl="0" indent="-190500">
              <a:spcBef>
                <a:spcPts val="480"/>
              </a:spcBef>
              <a:buClr>
                <a:schemeClr val="dk1"/>
              </a:buClr>
              <a:buSzPts val="2400"/>
              <a:buNone/>
            </a:pPr>
            <a:endParaRPr sz="24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"/>
          <p:cNvSpPr txBox="1">
            <a:spLocks noGrp="1"/>
          </p:cNvSpPr>
          <p:nvPr>
            <p:ph type="title"/>
          </p:nvPr>
        </p:nvSpPr>
        <p:spPr>
          <a:xfrm>
            <a:off x="1828800" y="208344"/>
            <a:ext cx="7315200" cy="15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Игры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упражнения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для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формирование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предметных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представлений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способов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обследования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предметов</a:t>
            </a:r>
            <a:endParaRPr sz="2800"/>
          </a:p>
        </p:txBody>
      </p:sp>
      <p:sp>
        <p:nvSpPr>
          <p:cNvPr id="213" name="Google Shape;213;p22"/>
          <p:cNvSpPr txBox="1">
            <a:spLocks noGrp="1"/>
          </p:cNvSpPr>
          <p:nvPr>
            <p:ph type="body" idx="1"/>
          </p:nvPr>
        </p:nvSpPr>
        <p:spPr>
          <a:xfrm>
            <a:off x="429187" y="2013996"/>
            <a:ext cx="8390722" cy="380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8" lvl="0" indent="26511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en-US" b="1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Раскрась</a:t>
            </a:r>
            <a:r>
              <a:rPr lang="en-US" b="1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1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предмет</a:t>
            </a:r>
            <a:r>
              <a:rPr lang="en-US" b="1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588" lvl="0" indent="265113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Цели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закреплять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представления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о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предметах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имеющих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постоянный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признак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цвета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;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упражнять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узнавании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предметов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силуэтном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изображении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;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развивать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внимание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пространственное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восприятие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588" lvl="0" indent="265113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endParaRPr lang="ru-RU" b="0" i="0" u="none" dirty="0" smtClean="0">
              <a:solidFill>
                <a:schemeClr val="dk1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marL="1588" lvl="0" indent="265113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b="0" i="0" u="none" dirty="0" err="1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Ребенок</a:t>
            </a:r>
            <a:r>
              <a:rPr lang="en-US" b="0" i="0" u="none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рассматривает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панно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;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узнает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называет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силуэтные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изображения</a:t>
            </a:r>
            <a:r>
              <a:rPr lang="en-US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endParaRPr b="0" i="0" u="none">
              <a:solidFill>
                <a:schemeClr val="dk1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ПК2\Desktop\Психология 2020-2021-2022\задания раздатка\Наложеные картинки\hello_html_24c3012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57" t="2770" r="4257"/>
          <a:stretch>
            <a:fillRect/>
          </a:stretch>
        </p:blipFill>
        <p:spPr bwMode="auto">
          <a:xfrm>
            <a:off x="0" y="1629153"/>
            <a:ext cx="3819646" cy="3099106"/>
          </a:xfrm>
          <a:prstGeom prst="rect">
            <a:avLst/>
          </a:prstGeom>
          <a:noFill/>
        </p:spPr>
      </p:pic>
      <p:pic>
        <p:nvPicPr>
          <p:cNvPr id="9" name="Picture 3" descr="C:\Users\ПК2\Desktop\Психология 2020-2021-2022\задания раздатка\Раскраски-искалки\bF4PjhZMOc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72" t="3180" r="3157"/>
          <a:stretch>
            <a:fillRect/>
          </a:stretch>
        </p:blipFill>
        <p:spPr bwMode="auto">
          <a:xfrm>
            <a:off x="3264059" y="3333509"/>
            <a:ext cx="2662178" cy="3524491"/>
          </a:xfrm>
          <a:prstGeom prst="rect">
            <a:avLst/>
          </a:prstGeom>
          <a:noFill/>
        </p:spPr>
      </p:pic>
      <p:pic>
        <p:nvPicPr>
          <p:cNvPr id="10" name="Picture 2" descr="C:\Users\ПК2\Desktop\Психология 2020-2021-2022\задания раздатка\Раскраски-искалки\S2ewzxK4jtk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9841" y="855081"/>
            <a:ext cx="3138964" cy="4011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4"/>
          <p:cNvSpPr txBox="1">
            <a:spLocks noGrp="1"/>
          </p:cNvSpPr>
          <p:nvPr>
            <p:ph type="title"/>
          </p:nvPr>
        </p:nvSpPr>
        <p:spPr>
          <a:xfrm>
            <a:off x="2074763" y="208042"/>
            <a:ext cx="6870700" cy="1180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Игры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упражнения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для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формирования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сенсорных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эталонов</a:t>
            </a:r>
            <a:endParaRPr sz="2800"/>
          </a:p>
        </p:txBody>
      </p:sp>
      <p:sp>
        <p:nvSpPr>
          <p:cNvPr id="230" name="Google Shape;230;p24"/>
          <p:cNvSpPr txBox="1">
            <a:spLocks noGrp="1"/>
          </p:cNvSpPr>
          <p:nvPr>
            <p:ph type="body" idx="1"/>
          </p:nvPr>
        </p:nvSpPr>
        <p:spPr>
          <a:xfrm>
            <a:off x="501088" y="2290560"/>
            <a:ext cx="7566466" cy="354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ru-RU" sz="2400" b="1" i="0" u="none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Соедини по точкам</a:t>
            </a:r>
            <a:r>
              <a:rPr lang="en-US" sz="2400" b="1" i="0" u="none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Цели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Совершенствовать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различительную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функцию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цвета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Развивать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зрительные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возможности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детей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восприятии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одномерных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точек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красного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бордового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малинового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розового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цветов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Упражнять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локализации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всех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объектов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заданного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цвета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из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множества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близких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цвету</a:t>
            </a:r>
            <a:r>
              <a:rPr lang="en-US" sz="2400" b="0" i="0" u="none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 sz="2400" b="0" i="0" u="none">
              <a:solidFill>
                <a:schemeClr val="dk1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олетта\Downloads\phpIWhhQt_starsh.-gr_html_c934efb1a769baac.jpg"/>
          <p:cNvPicPr>
            <a:picLocks noChangeAspect="1" noChangeArrowheads="1"/>
          </p:cNvPicPr>
          <p:nvPr/>
        </p:nvPicPr>
        <p:blipFill>
          <a:blip r:embed="rId2"/>
          <a:srcRect l="4163" t="2259" r="7420" b="6537"/>
          <a:stretch>
            <a:fillRect/>
          </a:stretch>
        </p:blipFill>
        <p:spPr bwMode="auto">
          <a:xfrm>
            <a:off x="3368232" y="2408373"/>
            <a:ext cx="2882098" cy="4183410"/>
          </a:xfrm>
          <a:prstGeom prst="rect">
            <a:avLst/>
          </a:prstGeom>
          <a:noFill/>
        </p:spPr>
      </p:pic>
      <p:pic>
        <p:nvPicPr>
          <p:cNvPr id="1027" name="Picture 3" descr="C:\Users\Виолетта\Downloads\b32afcfa6ac77f010efa7049c0c11d36772491d9_original.jpeg"/>
          <p:cNvPicPr>
            <a:picLocks noChangeAspect="1" noChangeArrowheads="1"/>
          </p:cNvPicPr>
          <p:nvPr/>
        </p:nvPicPr>
        <p:blipFill>
          <a:blip r:embed="rId3"/>
          <a:srcRect l="11981" t="10928" r="12796" b="13737"/>
          <a:stretch>
            <a:fillRect/>
          </a:stretch>
        </p:blipFill>
        <p:spPr bwMode="auto">
          <a:xfrm>
            <a:off x="0" y="682907"/>
            <a:ext cx="3467245" cy="3472405"/>
          </a:xfrm>
          <a:prstGeom prst="rect">
            <a:avLst/>
          </a:prstGeom>
          <a:noFill/>
        </p:spPr>
      </p:pic>
      <p:pic>
        <p:nvPicPr>
          <p:cNvPr id="6" name="Picture 2" descr="C:\Users\ПК2\Desktop\Психология 2020-2021-2022\задания раздатка\XL91CgALPBI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6549" y="509286"/>
            <a:ext cx="2997451" cy="3819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>
            <a:spLocks noGrp="1"/>
          </p:cNvSpPr>
          <p:nvPr>
            <p:ph type="title"/>
          </p:nvPr>
        </p:nvSpPr>
        <p:spPr>
          <a:xfrm>
            <a:off x="1993739" y="479827"/>
            <a:ext cx="6870700" cy="955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Игры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упражнения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развитие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зрительно-моторной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координации</a:t>
            </a:r>
            <a:endParaRPr sz="2800"/>
          </a:p>
        </p:txBody>
      </p:sp>
      <p:sp>
        <p:nvSpPr>
          <p:cNvPr id="266" name="Google Shape;266;p29"/>
          <p:cNvSpPr txBox="1">
            <a:spLocks noGrp="1"/>
          </p:cNvSpPr>
          <p:nvPr>
            <p:ph type="body" idx="1"/>
          </p:nvPr>
        </p:nvSpPr>
        <p:spPr>
          <a:xfrm>
            <a:off x="729206" y="2338086"/>
            <a:ext cx="6979534" cy="335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33400" lvl="0" indent="-5334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c Sans MS"/>
              <a:buNone/>
            </a:pPr>
            <a:r>
              <a:rPr lang="en-US" sz="2400" b="1" i="0" u="none" dirty="0" err="1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Лабиринт</a:t>
            </a:r>
            <a:r>
              <a:rPr lang="ru-RU" sz="2400" b="1" i="0" u="none" dirty="0" err="1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ы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533400" lvl="0" indent="-533400" algn="l" rtl="0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Цели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Развивать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навык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прослеживания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глазами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действием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руки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;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развивать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моторику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руки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пространственное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восприятие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endParaRPr sz="1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ПК2\Desktop\Психология 2020-2021-2022\задания раздатка\Лабиринт\6a4e66076f221833d28c61e2a3ecca3d.jpg"/>
          <p:cNvPicPr>
            <a:picLocks noChangeAspect="1" noChangeArrowheads="1"/>
          </p:cNvPicPr>
          <p:nvPr/>
        </p:nvPicPr>
        <p:blipFill>
          <a:blip r:embed="rId2"/>
          <a:srcRect b="513"/>
          <a:stretch>
            <a:fillRect/>
          </a:stretch>
        </p:blipFill>
        <p:spPr bwMode="auto">
          <a:xfrm>
            <a:off x="3784920" y="0"/>
            <a:ext cx="2554306" cy="3483979"/>
          </a:xfrm>
          <a:prstGeom prst="rect">
            <a:avLst/>
          </a:prstGeom>
          <a:noFill/>
        </p:spPr>
      </p:pic>
      <p:pic>
        <p:nvPicPr>
          <p:cNvPr id="7" name="Picture 3" descr="C:\Users\ПК2\Desktop\Психология 2020-2021-2022\задания раздатка\Лабиринт\круглый-шаблон-лабиринта-или-для-управления-различных-дизайнов-и-по-14419718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51" t="3555" r="5598" b="3253"/>
          <a:stretch>
            <a:fillRect/>
          </a:stretch>
        </p:blipFill>
        <p:spPr bwMode="auto">
          <a:xfrm>
            <a:off x="763929" y="1192193"/>
            <a:ext cx="2986269" cy="3149900"/>
          </a:xfrm>
          <a:prstGeom prst="rect">
            <a:avLst/>
          </a:prstGeom>
          <a:noFill/>
        </p:spPr>
      </p:pic>
      <p:pic>
        <p:nvPicPr>
          <p:cNvPr id="8" name="Picture 4" descr="C:\Users\ПК2\Desktop\Психология 2020-2021-2022\задания раздатка\Лабиринт\Frame-labyrinth.jpg"/>
          <p:cNvPicPr>
            <a:picLocks noChangeAspect="1" noChangeArrowheads="1"/>
          </p:cNvPicPr>
          <p:nvPr/>
        </p:nvPicPr>
        <p:blipFill>
          <a:blip r:embed="rId4"/>
          <a:srcRect l="5556" t="3231" r="6906" b="3142"/>
          <a:stretch>
            <a:fillRect/>
          </a:stretch>
        </p:blipFill>
        <p:spPr bwMode="auto">
          <a:xfrm>
            <a:off x="1238491" y="4365145"/>
            <a:ext cx="3680156" cy="2492855"/>
          </a:xfrm>
          <a:prstGeom prst="rect">
            <a:avLst/>
          </a:prstGeom>
          <a:noFill/>
        </p:spPr>
      </p:pic>
      <p:pic>
        <p:nvPicPr>
          <p:cNvPr id="2050" name="Picture 2" descr="C:\Users\Виолетта\Downloads\470830_1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72833" y="3414575"/>
            <a:ext cx="3997546" cy="3061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5"/>
          <p:cNvSpPr txBox="1">
            <a:spLocks noGrp="1"/>
          </p:cNvSpPr>
          <p:nvPr>
            <p:ph type="title"/>
          </p:nvPr>
        </p:nvSpPr>
        <p:spPr>
          <a:xfrm>
            <a:off x="2109486" y="267906"/>
            <a:ext cx="6870700" cy="1595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Игры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упражнения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развитие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навыков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ориентировки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и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пространственных</a:t>
            </a:r>
            <a:r>
              <a:rPr lang="en-US" sz="2800" b="1" i="1" u="non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представлений</a:t>
            </a:r>
            <a:endParaRPr sz="2800"/>
          </a:p>
        </p:txBody>
      </p:sp>
      <p:sp>
        <p:nvSpPr>
          <p:cNvPr id="317" name="Google Shape;317;p35"/>
          <p:cNvSpPr txBox="1">
            <a:spLocks noGrp="1"/>
          </p:cNvSpPr>
          <p:nvPr>
            <p:ph type="body" idx="1"/>
          </p:nvPr>
        </p:nvSpPr>
        <p:spPr>
          <a:xfrm>
            <a:off x="245963" y="2106591"/>
            <a:ext cx="7555374" cy="309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r>
              <a:rPr lang="en-US" sz="2400" b="1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Найди</a:t>
            </a:r>
            <a:r>
              <a:rPr lang="en-US" sz="2400" b="1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</a:t>
            </a:r>
            <a:r>
              <a:rPr lang="en-US" sz="2400" b="1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адресу</a:t>
            </a:r>
            <a:r>
              <a:rPr lang="en-US" sz="2400" b="1" i="0" u="none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r>
              <a:rPr lang="ru-RU" sz="2400" b="1" i="0" u="none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Корректурные пробы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42900">
              <a:lnSpc>
                <a:spcPct val="100000"/>
              </a:lnSpc>
              <a:spcBef>
                <a:spcPts val="240"/>
              </a:spcBef>
              <a:buSzPts val="1200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Цели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Развивать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умение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находить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предмет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заданным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координатам</a:t>
            </a:r>
            <a:r>
              <a:rPr lang="en-US" sz="2400" b="0" i="0" u="none" dirty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Закреплять умение оценивать расположение предмета на плоскости. Развивать внимание. Способствовать запоминанию понятий право, правый, лево, левый, верх, верхний, низ, нижний.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mic Sans MS"/>
              <a:buNone/>
            </a:pPr>
            <a:endParaRPr sz="1200" b="0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ПК2\Desktop\Психология 2020-2021-2022\задания раздатка\g8mI4qN2VtY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543" t="13983" r="6130"/>
          <a:stretch>
            <a:fillRect/>
          </a:stretch>
        </p:blipFill>
        <p:spPr bwMode="auto">
          <a:xfrm>
            <a:off x="6204031" y="636607"/>
            <a:ext cx="2939969" cy="3776913"/>
          </a:xfrm>
          <a:prstGeom prst="rect">
            <a:avLst/>
          </a:prstGeom>
          <a:noFill/>
        </p:spPr>
      </p:pic>
      <p:pic>
        <p:nvPicPr>
          <p:cNvPr id="6" name="Picture 3" descr="C:\Users\ПК2\Desktop\Психология 2020-2021-2022\задания раздатка\_iaWvTYLpK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19" b="10416"/>
          <a:stretch>
            <a:fillRect/>
          </a:stretch>
        </p:blipFill>
        <p:spPr bwMode="auto">
          <a:xfrm>
            <a:off x="138896" y="1412112"/>
            <a:ext cx="3287211" cy="4258648"/>
          </a:xfrm>
          <a:prstGeom prst="rect">
            <a:avLst/>
          </a:prstGeom>
          <a:noFill/>
        </p:spPr>
      </p:pic>
      <p:pic>
        <p:nvPicPr>
          <p:cNvPr id="7" name="Picture 4" descr="C:\Users\ПК2\Desktop\Психология 2020-2021-2022\задания раздатка\lZ12LJlmUOc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197" b="4450"/>
          <a:stretch>
            <a:fillRect/>
          </a:stretch>
        </p:blipFill>
        <p:spPr bwMode="auto">
          <a:xfrm>
            <a:off x="3364060" y="3078867"/>
            <a:ext cx="3033498" cy="3779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349_T_PGO_Spring-Blossom.pptx" id="{326B72C9-7516-43DB-87B1-54E84E27E9F8}" vid="{6813796C-E17B-41A8-AA97-BB4256B5E0F4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349_T_PGO_Spring-Blossom.pptx" id="{326B72C9-7516-43DB-87B1-54E84E27E9F8}" vid="{F86A66C3-42E4-4E81-8871-544ADD8B3F04}"/>
    </a:ext>
  </a:extLst>
</a:theme>
</file>

<file path=ppt/theme/theme3.xml><?xml version="1.0" encoding="utf-8"?>
<a:theme xmlns:a="http://schemas.openxmlformats.org/drawingml/2006/main" name="1_PresentationGO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349_T_PGO_Spring-Blossom.pptx" id="{326B72C9-7516-43DB-87B1-54E84E27E9F8}" vid="{6813796C-E17B-41A8-AA97-BB4256B5E0F4}"/>
    </a:ext>
  </a:extLst>
</a:theme>
</file>

<file path=ppt/theme/theme4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0349_T_PGO_Spring-Blossom.pptx" id="{326B72C9-7516-43DB-87B1-54E84E27E9F8}" vid="{F86A66C3-42E4-4E81-8871-544ADD8B3F04}"/>
    </a:ext>
  </a:extLst>
</a:theme>
</file>

<file path=ppt/theme/theme5.xml><?xml version="1.0" encoding="utf-8"?>
<a:theme xmlns:a="http://schemas.openxmlformats.org/drawingml/2006/main" name="powerpointbase.ru-86-eg5rqh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spring-bloom</Template>
  <TotalTime>62</TotalTime>
  <Words>223</Words>
  <PresentationFormat>Экран (4:3)</PresentationFormat>
  <Paragraphs>25</Paragraphs>
  <Slides>10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PresentationGO</vt:lpstr>
      <vt:lpstr>Designed by PresentationGO</vt:lpstr>
      <vt:lpstr>1_PresentationGO</vt:lpstr>
      <vt:lpstr>1_Designed by PresentationGO</vt:lpstr>
      <vt:lpstr>powerpointbase.ru-86-eg5rqh</vt:lpstr>
      <vt:lpstr>Развитие зрительного восприятия ребенка </vt:lpstr>
      <vt:lpstr>Игры и упражнения для формирование предметных представлений и способов обследования предметов</vt:lpstr>
      <vt:lpstr>Слайд 3</vt:lpstr>
      <vt:lpstr>Игры и упражнения для формирования сенсорных эталонов</vt:lpstr>
      <vt:lpstr>Слайд 5</vt:lpstr>
      <vt:lpstr>Игры и упражнения на развитие зрительно-моторной координации</vt:lpstr>
      <vt:lpstr>Слайд 7</vt:lpstr>
      <vt:lpstr>Игры и упражнения на развитие навыков ориентировки и пространственных представлений</vt:lpstr>
      <vt:lpstr>Слайд 9</vt:lpstr>
      <vt:lpstr>Используемые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зрительного восприятия</dc:title>
  <dc:creator>Kristina Glinskih</dc:creator>
  <cp:lastModifiedBy>Виолетта</cp:lastModifiedBy>
  <cp:revision>9</cp:revision>
  <dcterms:modified xsi:type="dcterms:W3CDTF">2026-06-23T10:13:54Z</dcterms:modified>
</cp:coreProperties>
</file>