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4" r:id="rId1"/>
    <p:sldMasterId id="2147483709" r:id="rId2"/>
    <p:sldMasterId id="2147483711" r:id="rId3"/>
    <p:sldMasterId id="2147483726" r:id="rId4"/>
    <p:sldMasterId id="2147483776" r:id="rId5"/>
  </p:sldMasterIdLst>
  <p:notesMasterIdLst>
    <p:notesMasterId r:id="rId16"/>
  </p:notesMasterIdLst>
  <p:sldIdLst>
    <p:sldId id="256" r:id="rId6"/>
    <p:sldId id="260" r:id="rId7"/>
    <p:sldId id="279" r:id="rId8"/>
    <p:sldId id="262" r:id="rId9"/>
    <p:sldId id="280" r:id="rId10"/>
    <p:sldId id="267" r:id="rId11"/>
    <p:sldId id="281" r:id="rId12"/>
    <p:sldId id="273" r:id="rId13"/>
    <p:sldId id="282" r:id="rId14"/>
    <p:sldId id="278" r:id="rId1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xmlns="" id="{A2A6FDFB-46FD-4D32-A054-BC9C55F6A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1" y="2775821"/>
            <a:ext cx="4809869" cy="189563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xmlns="" id="{C1F0D0AA-12EA-49AC-BF55-4B2556467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4806390"/>
            <a:ext cx="4809870" cy="126103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xmlns="" id="{D611355A-2485-4AA5-91FA-EA5F3157B7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xmlns="" id="{64A10338-DE30-4CA9-A21B-D50D6579B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xmlns="" id="{49D5EB62-2B81-475B-92EC-DEB93DC3B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082256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два объекта и текст" type="twoObjAndTx">
  <p:cSld name="Заголовок, два объекта и текст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37719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05" name="Google Shape;105;p6"/>
          <p:cNvSpPr txBox="1">
            <a:spLocks noGrp="1"/>
          </p:cNvSpPr>
          <p:nvPr>
            <p:ph type="body" idx="2"/>
          </p:nvPr>
        </p:nvSpPr>
        <p:spPr>
          <a:xfrm>
            <a:off x="685800" y="3733800"/>
            <a:ext cx="37719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06" name="Google Shape;106;p6"/>
          <p:cNvSpPr txBox="1">
            <a:spLocks noGrp="1"/>
          </p:cNvSpPr>
          <p:nvPr>
            <p:ph type="body" idx="3"/>
          </p:nvPr>
        </p:nvSpPr>
        <p:spPr>
          <a:xfrm>
            <a:off x="4610100" y="1828800"/>
            <a:ext cx="37719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07" name="Google Shape;107;p6"/>
          <p:cNvSpPr txBox="1">
            <a:spLocks noGrp="1"/>
          </p:cNvSpPr>
          <p:nvPr>
            <p:ph type="dt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6"/>
          <p:cNvSpPr txBox="1">
            <a:spLocks noGrp="1"/>
          </p:cNvSpPr>
          <p:nvPr>
            <p:ph type="ft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6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объект и текст" type="objAndTx">
  <p:cSld name="Заголовок, объект и текст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7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37719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13" name="Google Shape;113;p7"/>
          <p:cNvSpPr txBox="1">
            <a:spLocks noGrp="1"/>
          </p:cNvSpPr>
          <p:nvPr>
            <p:ph type="body" idx="2"/>
          </p:nvPr>
        </p:nvSpPr>
        <p:spPr>
          <a:xfrm>
            <a:off x="4610100" y="1828800"/>
            <a:ext cx="37719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14" name="Google Shape;114;p7"/>
          <p:cNvSpPr txBox="1">
            <a:spLocks noGrp="1"/>
          </p:cNvSpPr>
          <p:nvPr>
            <p:ph type="dt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7"/>
          <p:cNvSpPr txBox="1">
            <a:spLocks noGrp="1"/>
          </p:cNvSpPr>
          <p:nvPr>
            <p:ph type="ft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7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текст и два объекта" type="txAndTwoObj">
  <p:cSld name="Заголовок, текст и два объекта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37719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2"/>
          </p:nvPr>
        </p:nvSpPr>
        <p:spPr>
          <a:xfrm>
            <a:off x="4610100" y="1828800"/>
            <a:ext cx="37719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21" name="Google Shape;121;p8"/>
          <p:cNvSpPr txBox="1">
            <a:spLocks noGrp="1"/>
          </p:cNvSpPr>
          <p:nvPr>
            <p:ph type="body" idx="3"/>
          </p:nvPr>
        </p:nvSpPr>
        <p:spPr>
          <a:xfrm>
            <a:off x="4610100" y="3733800"/>
            <a:ext cx="37719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22" name="Google Shape;122;p8"/>
          <p:cNvSpPr txBox="1">
            <a:spLocks noGrp="1"/>
          </p:cNvSpPr>
          <p:nvPr>
            <p:ph type="dt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8"/>
          <p:cNvSpPr txBox="1">
            <a:spLocks noGrp="1"/>
          </p:cNvSpPr>
          <p:nvPr>
            <p:ph type="ft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8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текст и объект" type="txAndObj">
  <p:cSld name="Заголовок, текст и объект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9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37719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28" name="Google Shape;128;p9"/>
          <p:cNvSpPr txBox="1">
            <a:spLocks noGrp="1"/>
          </p:cNvSpPr>
          <p:nvPr>
            <p:ph type="body" idx="2"/>
          </p:nvPr>
        </p:nvSpPr>
        <p:spPr>
          <a:xfrm>
            <a:off x="4610100" y="1828800"/>
            <a:ext cx="37719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29" name="Google Shape;129;p9"/>
          <p:cNvSpPr txBox="1">
            <a:spLocks noGrp="1"/>
          </p:cNvSpPr>
          <p:nvPr>
            <p:ph type="dt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9"/>
          <p:cNvSpPr txBox="1">
            <a:spLocks noGrp="1"/>
          </p:cNvSpPr>
          <p:nvPr>
            <p:ph type="ft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9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45021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ed by Presentation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F0C052-A5D5-A3A7-5015-B8AD6BFA38B5}"/>
              </a:ext>
            </a:extLst>
          </p:cNvPr>
          <p:cNvSpPr txBox="1"/>
          <p:nvPr userDrawn="1"/>
        </p:nvSpPr>
        <p:spPr>
          <a:xfrm>
            <a:off x="500500" y="550033"/>
            <a:ext cx="1717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alpha val="40157"/>
                  </a:schemeClr>
                </a:solidFill>
                <a:latin typeface="Calibri" panose="020F0502020204030204" pitchFamily="34" charset="0"/>
              </a:rPr>
              <a:t>Designed</a:t>
            </a:r>
            <a:r>
              <a:rPr lang="en-US" dirty="0">
                <a:solidFill>
                  <a:schemeClr val="bg1">
                    <a:alpha val="40157"/>
                  </a:schemeClr>
                </a:solidFill>
              </a:rPr>
              <a:t> with      by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xmlns="" id="{E3BDC3D9-4956-070F-F72D-978CD8717498}"/>
              </a:ext>
            </a:extLst>
          </p:cNvPr>
          <p:cNvGrpSpPr/>
          <p:nvPr userDrawn="1"/>
        </p:nvGrpSpPr>
        <p:grpSpPr>
          <a:xfrm>
            <a:off x="568237" y="1021859"/>
            <a:ext cx="3994283" cy="549583"/>
            <a:chOff x="757647" y="1021854"/>
            <a:chExt cx="5325710" cy="549583"/>
          </a:xfrm>
        </p:grpSpPr>
        <p:sp>
          <p:nvSpPr>
            <p:cNvPr id="7" name="Shape">
              <a:extLst>
                <a:ext uri="{FF2B5EF4-FFF2-40B4-BE49-F238E27FC236}">
                  <a16:creationId xmlns:a16="http://schemas.microsoft.com/office/drawing/2014/main" xmlns="" id="{F1B15682-086B-6549-3383-789D334FDAC4}"/>
                </a:ext>
              </a:extLst>
            </p:cNvPr>
            <p:cNvSpPr/>
            <p:nvPr userDrawn="1"/>
          </p:nvSpPr>
          <p:spPr>
            <a:xfrm>
              <a:off x="757647" y="1022945"/>
              <a:ext cx="4193833" cy="548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662"/>
                  </a:moveTo>
                  <a:lnTo>
                    <a:pt x="882" y="2662"/>
                  </a:lnTo>
                  <a:cubicBezTo>
                    <a:pt x="1028" y="2662"/>
                    <a:pt x="1163" y="2791"/>
                    <a:pt x="1280" y="3049"/>
                  </a:cubicBezTo>
                  <a:cubicBezTo>
                    <a:pt x="1398" y="3307"/>
                    <a:pt x="1500" y="3693"/>
                    <a:pt x="1584" y="4165"/>
                  </a:cubicBezTo>
                  <a:cubicBezTo>
                    <a:pt x="1668" y="4638"/>
                    <a:pt x="1730" y="5239"/>
                    <a:pt x="1775" y="5969"/>
                  </a:cubicBezTo>
                  <a:cubicBezTo>
                    <a:pt x="1820" y="6656"/>
                    <a:pt x="1842" y="7472"/>
                    <a:pt x="1842" y="8374"/>
                  </a:cubicBezTo>
                  <a:cubicBezTo>
                    <a:pt x="1842" y="9447"/>
                    <a:pt x="1814" y="10392"/>
                    <a:pt x="1763" y="11165"/>
                  </a:cubicBezTo>
                  <a:cubicBezTo>
                    <a:pt x="1707" y="11938"/>
                    <a:pt x="1634" y="12625"/>
                    <a:pt x="1544" y="13140"/>
                  </a:cubicBezTo>
                  <a:cubicBezTo>
                    <a:pt x="1455" y="13656"/>
                    <a:pt x="1348" y="14042"/>
                    <a:pt x="1224" y="14300"/>
                  </a:cubicBezTo>
                  <a:cubicBezTo>
                    <a:pt x="1101" y="14557"/>
                    <a:pt x="972" y="14686"/>
                    <a:pt x="837" y="14686"/>
                  </a:cubicBezTo>
                  <a:lnTo>
                    <a:pt x="590" y="14686"/>
                  </a:lnTo>
                  <a:lnTo>
                    <a:pt x="590" y="21299"/>
                  </a:lnTo>
                  <a:lnTo>
                    <a:pt x="0" y="21299"/>
                  </a:lnTo>
                  <a:lnTo>
                    <a:pt x="0" y="2662"/>
                  </a:lnTo>
                  <a:close/>
                  <a:moveTo>
                    <a:pt x="584" y="11251"/>
                  </a:moveTo>
                  <a:lnTo>
                    <a:pt x="798" y="11251"/>
                  </a:lnTo>
                  <a:cubicBezTo>
                    <a:pt x="854" y="11251"/>
                    <a:pt x="910" y="11208"/>
                    <a:pt x="966" y="11122"/>
                  </a:cubicBezTo>
                  <a:cubicBezTo>
                    <a:pt x="1022" y="11036"/>
                    <a:pt x="1067" y="10864"/>
                    <a:pt x="1106" y="10650"/>
                  </a:cubicBezTo>
                  <a:cubicBezTo>
                    <a:pt x="1146" y="10435"/>
                    <a:pt x="1179" y="10177"/>
                    <a:pt x="1202" y="9834"/>
                  </a:cubicBezTo>
                  <a:cubicBezTo>
                    <a:pt x="1224" y="9490"/>
                    <a:pt x="1241" y="9104"/>
                    <a:pt x="1241" y="8588"/>
                  </a:cubicBezTo>
                  <a:cubicBezTo>
                    <a:pt x="1241" y="7730"/>
                    <a:pt x="1202" y="7085"/>
                    <a:pt x="1129" y="6656"/>
                  </a:cubicBezTo>
                  <a:cubicBezTo>
                    <a:pt x="1050" y="6227"/>
                    <a:pt x="955" y="6012"/>
                    <a:pt x="826" y="6012"/>
                  </a:cubicBezTo>
                  <a:lnTo>
                    <a:pt x="590" y="6012"/>
                  </a:lnTo>
                  <a:lnTo>
                    <a:pt x="590" y="11251"/>
                  </a:lnTo>
                  <a:close/>
                  <a:moveTo>
                    <a:pt x="2179" y="21256"/>
                  </a:moveTo>
                  <a:lnTo>
                    <a:pt x="2179" y="7085"/>
                  </a:lnTo>
                  <a:lnTo>
                    <a:pt x="2628" y="7085"/>
                  </a:lnTo>
                  <a:lnTo>
                    <a:pt x="2685" y="9576"/>
                  </a:lnTo>
                  <a:cubicBezTo>
                    <a:pt x="2707" y="9233"/>
                    <a:pt x="2735" y="8889"/>
                    <a:pt x="2769" y="8546"/>
                  </a:cubicBezTo>
                  <a:cubicBezTo>
                    <a:pt x="2802" y="8202"/>
                    <a:pt x="2842" y="7901"/>
                    <a:pt x="2887" y="7644"/>
                  </a:cubicBezTo>
                  <a:cubicBezTo>
                    <a:pt x="2932" y="7386"/>
                    <a:pt x="2988" y="7171"/>
                    <a:pt x="3044" y="7043"/>
                  </a:cubicBezTo>
                  <a:cubicBezTo>
                    <a:pt x="3106" y="6871"/>
                    <a:pt x="3173" y="6828"/>
                    <a:pt x="3246" y="6828"/>
                  </a:cubicBezTo>
                  <a:cubicBezTo>
                    <a:pt x="3302" y="6828"/>
                    <a:pt x="3353" y="6871"/>
                    <a:pt x="3403" y="7000"/>
                  </a:cubicBezTo>
                  <a:cubicBezTo>
                    <a:pt x="3448" y="7128"/>
                    <a:pt x="3488" y="7214"/>
                    <a:pt x="3516" y="7386"/>
                  </a:cubicBezTo>
                  <a:lnTo>
                    <a:pt x="3426" y="10779"/>
                  </a:lnTo>
                  <a:cubicBezTo>
                    <a:pt x="3398" y="10650"/>
                    <a:pt x="3364" y="10564"/>
                    <a:pt x="3319" y="10435"/>
                  </a:cubicBezTo>
                  <a:cubicBezTo>
                    <a:pt x="3274" y="10349"/>
                    <a:pt x="3224" y="10306"/>
                    <a:pt x="3156" y="10306"/>
                  </a:cubicBezTo>
                  <a:cubicBezTo>
                    <a:pt x="3038" y="10306"/>
                    <a:pt x="2937" y="10607"/>
                    <a:pt x="2859" y="11208"/>
                  </a:cubicBezTo>
                  <a:cubicBezTo>
                    <a:pt x="2780" y="11809"/>
                    <a:pt x="2741" y="12840"/>
                    <a:pt x="2741" y="14257"/>
                  </a:cubicBezTo>
                  <a:lnTo>
                    <a:pt x="2741" y="21342"/>
                  </a:lnTo>
                  <a:lnTo>
                    <a:pt x="2179" y="21342"/>
                  </a:lnTo>
                  <a:close/>
                  <a:moveTo>
                    <a:pt x="5279" y="15416"/>
                  </a:moveTo>
                  <a:lnTo>
                    <a:pt x="4083" y="15416"/>
                  </a:lnTo>
                  <a:lnTo>
                    <a:pt x="4083" y="15545"/>
                  </a:lnTo>
                  <a:cubicBezTo>
                    <a:pt x="4083" y="16533"/>
                    <a:pt x="4134" y="17263"/>
                    <a:pt x="4235" y="17692"/>
                  </a:cubicBezTo>
                  <a:cubicBezTo>
                    <a:pt x="4336" y="18165"/>
                    <a:pt x="4459" y="18379"/>
                    <a:pt x="4611" y="18379"/>
                  </a:cubicBezTo>
                  <a:cubicBezTo>
                    <a:pt x="4718" y="18379"/>
                    <a:pt x="4807" y="18293"/>
                    <a:pt x="4886" y="18165"/>
                  </a:cubicBezTo>
                  <a:cubicBezTo>
                    <a:pt x="4965" y="17993"/>
                    <a:pt x="5032" y="17821"/>
                    <a:pt x="5088" y="17606"/>
                  </a:cubicBezTo>
                  <a:lnTo>
                    <a:pt x="5195" y="20612"/>
                  </a:lnTo>
                  <a:cubicBezTo>
                    <a:pt x="5128" y="20870"/>
                    <a:pt x="5038" y="21085"/>
                    <a:pt x="4931" y="21299"/>
                  </a:cubicBezTo>
                  <a:cubicBezTo>
                    <a:pt x="4824" y="21514"/>
                    <a:pt x="4695" y="21600"/>
                    <a:pt x="4538" y="21600"/>
                  </a:cubicBezTo>
                  <a:cubicBezTo>
                    <a:pt x="4398" y="21600"/>
                    <a:pt x="4268" y="21471"/>
                    <a:pt x="4145" y="21171"/>
                  </a:cubicBezTo>
                  <a:cubicBezTo>
                    <a:pt x="4021" y="20870"/>
                    <a:pt x="3909" y="20441"/>
                    <a:pt x="3819" y="19839"/>
                  </a:cubicBezTo>
                  <a:cubicBezTo>
                    <a:pt x="3724" y="19238"/>
                    <a:pt x="3651" y="18508"/>
                    <a:pt x="3594" y="17606"/>
                  </a:cubicBezTo>
                  <a:cubicBezTo>
                    <a:pt x="3538" y="16705"/>
                    <a:pt x="3510" y="15631"/>
                    <a:pt x="3510" y="14343"/>
                  </a:cubicBezTo>
                  <a:cubicBezTo>
                    <a:pt x="3510" y="13226"/>
                    <a:pt x="3533" y="12196"/>
                    <a:pt x="3578" y="11251"/>
                  </a:cubicBezTo>
                  <a:cubicBezTo>
                    <a:pt x="3622" y="10306"/>
                    <a:pt x="3684" y="9533"/>
                    <a:pt x="3768" y="8846"/>
                  </a:cubicBezTo>
                  <a:cubicBezTo>
                    <a:pt x="3853" y="8159"/>
                    <a:pt x="3948" y="7644"/>
                    <a:pt x="4066" y="7300"/>
                  </a:cubicBezTo>
                  <a:cubicBezTo>
                    <a:pt x="4178" y="6957"/>
                    <a:pt x="4308" y="6742"/>
                    <a:pt x="4448" y="6742"/>
                  </a:cubicBezTo>
                  <a:cubicBezTo>
                    <a:pt x="4701" y="6742"/>
                    <a:pt x="4903" y="7343"/>
                    <a:pt x="5060" y="8503"/>
                  </a:cubicBezTo>
                  <a:cubicBezTo>
                    <a:pt x="5212" y="9662"/>
                    <a:pt x="5290" y="11380"/>
                    <a:pt x="5290" y="13527"/>
                  </a:cubicBezTo>
                  <a:lnTo>
                    <a:pt x="5290" y="15416"/>
                  </a:lnTo>
                  <a:close/>
                  <a:moveTo>
                    <a:pt x="4695" y="12453"/>
                  </a:moveTo>
                  <a:cubicBezTo>
                    <a:pt x="4695" y="12110"/>
                    <a:pt x="4690" y="11809"/>
                    <a:pt x="4678" y="11466"/>
                  </a:cubicBezTo>
                  <a:cubicBezTo>
                    <a:pt x="4667" y="11165"/>
                    <a:pt x="4650" y="10864"/>
                    <a:pt x="4628" y="10607"/>
                  </a:cubicBezTo>
                  <a:cubicBezTo>
                    <a:pt x="4605" y="10349"/>
                    <a:pt x="4577" y="10177"/>
                    <a:pt x="4544" y="10006"/>
                  </a:cubicBezTo>
                  <a:cubicBezTo>
                    <a:pt x="4510" y="9877"/>
                    <a:pt x="4465" y="9791"/>
                    <a:pt x="4420" y="9791"/>
                  </a:cubicBezTo>
                  <a:cubicBezTo>
                    <a:pt x="4330" y="9791"/>
                    <a:pt x="4257" y="10049"/>
                    <a:pt x="4195" y="10521"/>
                  </a:cubicBezTo>
                  <a:cubicBezTo>
                    <a:pt x="4134" y="10993"/>
                    <a:pt x="4100" y="11637"/>
                    <a:pt x="4089" y="12496"/>
                  </a:cubicBezTo>
                  <a:lnTo>
                    <a:pt x="4695" y="12453"/>
                  </a:lnTo>
                  <a:close/>
                  <a:moveTo>
                    <a:pt x="6773" y="10693"/>
                  </a:moveTo>
                  <a:cubicBezTo>
                    <a:pt x="6706" y="10435"/>
                    <a:pt x="6633" y="10220"/>
                    <a:pt x="6554" y="10091"/>
                  </a:cubicBezTo>
                  <a:cubicBezTo>
                    <a:pt x="6476" y="9963"/>
                    <a:pt x="6402" y="9877"/>
                    <a:pt x="6329" y="9877"/>
                  </a:cubicBezTo>
                  <a:cubicBezTo>
                    <a:pt x="6262" y="9877"/>
                    <a:pt x="6206" y="9963"/>
                    <a:pt x="6167" y="10134"/>
                  </a:cubicBezTo>
                  <a:cubicBezTo>
                    <a:pt x="6127" y="10306"/>
                    <a:pt x="6105" y="10564"/>
                    <a:pt x="6105" y="10864"/>
                  </a:cubicBezTo>
                  <a:cubicBezTo>
                    <a:pt x="6105" y="11208"/>
                    <a:pt x="6127" y="11466"/>
                    <a:pt x="6167" y="11723"/>
                  </a:cubicBezTo>
                  <a:cubicBezTo>
                    <a:pt x="6206" y="11938"/>
                    <a:pt x="6285" y="12196"/>
                    <a:pt x="6402" y="12453"/>
                  </a:cubicBezTo>
                  <a:lnTo>
                    <a:pt x="6520" y="12711"/>
                  </a:lnTo>
                  <a:cubicBezTo>
                    <a:pt x="6672" y="13054"/>
                    <a:pt x="6790" y="13570"/>
                    <a:pt x="6869" y="14257"/>
                  </a:cubicBezTo>
                  <a:cubicBezTo>
                    <a:pt x="6947" y="14944"/>
                    <a:pt x="6987" y="15803"/>
                    <a:pt x="6987" y="16876"/>
                  </a:cubicBezTo>
                  <a:cubicBezTo>
                    <a:pt x="6987" y="17563"/>
                    <a:pt x="6970" y="18208"/>
                    <a:pt x="6930" y="18809"/>
                  </a:cubicBezTo>
                  <a:cubicBezTo>
                    <a:pt x="6891" y="19410"/>
                    <a:pt x="6835" y="19882"/>
                    <a:pt x="6768" y="20312"/>
                  </a:cubicBezTo>
                  <a:cubicBezTo>
                    <a:pt x="6695" y="20741"/>
                    <a:pt x="6610" y="21042"/>
                    <a:pt x="6515" y="21256"/>
                  </a:cubicBezTo>
                  <a:cubicBezTo>
                    <a:pt x="6414" y="21471"/>
                    <a:pt x="6307" y="21600"/>
                    <a:pt x="6183" y="21600"/>
                  </a:cubicBezTo>
                  <a:cubicBezTo>
                    <a:pt x="6054" y="21600"/>
                    <a:pt x="5936" y="21514"/>
                    <a:pt x="5835" y="21342"/>
                  </a:cubicBezTo>
                  <a:cubicBezTo>
                    <a:pt x="5734" y="21171"/>
                    <a:pt x="5639" y="20913"/>
                    <a:pt x="5554" y="20569"/>
                  </a:cubicBezTo>
                  <a:lnTo>
                    <a:pt x="5678" y="17435"/>
                  </a:lnTo>
                  <a:cubicBezTo>
                    <a:pt x="5751" y="17735"/>
                    <a:pt x="5830" y="17950"/>
                    <a:pt x="5914" y="18165"/>
                  </a:cubicBezTo>
                  <a:cubicBezTo>
                    <a:pt x="5993" y="18336"/>
                    <a:pt x="6077" y="18465"/>
                    <a:pt x="6161" y="18465"/>
                  </a:cubicBezTo>
                  <a:cubicBezTo>
                    <a:pt x="6256" y="18465"/>
                    <a:pt x="6329" y="18336"/>
                    <a:pt x="6369" y="18122"/>
                  </a:cubicBezTo>
                  <a:cubicBezTo>
                    <a:pt x="6408" y="17907"/>
                    <a:pt x="6431" y="17649"/>
                    <a:pt x="6431" y="17349"/>
                  </a:cubicBezTo>
                  <a:cubicBezTo>
                    <a:pt x="6431" y="17177"/>
                    <a:pt x="6425" y="17005"/>
                    <a:pt x="6419" y="16876"/>
                  </a:cubicBezTo>
                  <a:cubicBezTo>
                    <a:pt x="6408" y="16748"/>
                    <a:pt x="6397" y="16619"/>
                    <a:pt x="6369" y="16490"/>
                  </a:cubicBezTo>
                  <a:cubicBezTo>
                    <a:pt x="6346" y="16361"/>
                    <a:pt x="6313" y="16275"/>
                    <a:pt x="6268" y="16146"/>
                  </a:cubicBezTo>
                  <a:cubicBezTo>
                    <a:pt x="6223" y="16017"/>
                    <a:pt x="6172" y="15889"/>
                    <a:pt x="6105" y="15760"/>
                  </a:cubicBezTo>
                  <a:lnTo>
                    <a:pt x="5987" y="15502"/>
                  </a:lnTo>
                  <a:cubicBezTo>
                    <a:pt x="5835" y="15116"/>
                    <a:pt x="5723" y="14600"/>
                    <a:pt x="5656" y="13956"/>
                  </a:cubicBezTo>
                  <a:cubicBezTo>
                    <a:pt x="5588" y="13312"/>
                    <a:pt x="5549" y="12410"/>
                    <a:pt x="5549" y="11294"/>
                  </a:cubicBezTo>
                  <a:cubicBezTo>
                    <a:pt x="5549" y="10650"/>
                    <a:pt x="5566" y="10049"/>
                    <a:pt x="5599" y="9490"/>
                  </a:cubicBezTo>
                  <a:cubicBezTo>
                    <a:pt x="5633" y="8932"/>
                    <a:pt x="5684" y="8460"/>
                    <a:pt x="5745" y="8073"/>
                  </a:cubicBezTo>
                  <a:cubicBezTo>
                    <a:pt x="5807" y="7687"/>
                    <a:pt x="5886" y="7343"/>
                    <a:pt x="5976" y="7128"/>
                  </a:cubicBezTo>
                  <a:cubicBezTo>
                    <a:pt x="6066" y="6914"/>
                    <a:pt x="6172" y="6785"/>
                    <a:pt x="6290" y="6785"/>
                  </a:cubicBezTo>
                  <a:cubicBezTo>
                    <a:pt x="6408" y="6785"/>
                    <a:pt x="6520" y="6871"/>
                    <a:pt x="6622" y="7043"/>
                  </a:cubicBezTo>
                  <a:cubicBezTo>
                    <a:pt x="6723" y="7214"/>
                    <a:pt x="6812" y="7429"/>
                    <a:pt x="6897" y="7730"/>
                  </a:cubicBezTo>
                  <a:lnTo>
                    <a:pt x="6773" y="10693"/>
                  </a:lnTo>
                  <a:close/>
                  <a:moveTo>
                    <a:pt x="8992" y="15416"/>
                  </a:moveTo>
                  <a:lnTo>
                    <a:pt x="7795" y="15416"/>
                  </a:lnTo>
                  <a:lnTo>
                    <a:pt x="7795" y="15545"/>
                  </a:lnTo>
                  <a:cubicBezTo>
                    <a:pt x="7795" y="16533"/>
                    <a:pt x="7846" y="17263"/>
                    <a:pt x="7947" y="17692"/>
                  </a:cubicBezTo>
                  <a:cubicBezTo>
                    <a:pt x="8048" y="18165"/>
                    <a:pt x="8172" y="18379"/>
                    <a:pt x="8323" y="18379"/>
                  </a:cubicBezTo>
                  <a:cubicBezTo>
                    <a:pt x="8430" y="18379"/>
                    <a:pt x="8520" y="18293"/>
                    <a:pt x="8598" y="18165"/>
                  </a:cubicBezTo>
                  <a:cubicBezTo>
                    <a:pt x="8677" y="17993"/>
                    <a:pt x="8744" y="17821"/>
                    <a:pt x="8801" y="17606"/>
                  </a:cubicBezTo>
                  <a:lnTo>
                    <a:pt x="8907" y="20612"/>
                  </a:lnTo>
                  <a:cubicBezTo>
                    <a:pt x="8840" y="20870"/>
                    <a:pt x="8750" y="21085"/>
                    <a:pt x="8643" y="21299"/>
                  </a:cubicBezTo>
                  <a:cubicBezTo>
                    <a:pt x="8537" y="21514"/>
                    <a:pt x="8407" y="21600"/>
                    <a:pt x="8250" y="21600"/>
                  </a:cubicBezTo>
                  <a:cubicBezTo>
                    <a:pt x="8110" y="21600"/>
                    <a:pt x="7981" y="21471"/>
                    <a:pt x="7857" y="21171"/>
                  </a:cubicBezTo>
                  <a:cubicBezTo>
                    <a:pt x="7734" y="20870"/>
                    <a:pt x="7621" y="20441"/>
                    <a:pt x="7531" y="19839"/>
                  </a:cubicBezTo>
                  <a:cubicBezTo>
                    <a:pt x="7436" y="19238"/>
                    <a:pt x="7363" y="18508"/>
                    <a:pt x="7307" y="17606"/>
                  </a:cubicBezTo>
                  <a:cubicBezTo>
                    <a:pt x="7251" y="16705"/>
                    <a:pt x="7222" y="15631"/>
                    <a:pt x="7222" y="14343"/>
                  </a:cubicBezTo>
                  <a:cubicBezTo>
                    <a:pt x="7222" y="13226"/>
                    <a:pt x="7245" y="12196"/>
                    <a:pt x="7290" y="11251"/>
                  </a:cubicBezTo>
                  <a:cubicBezTo>
                    <a:pt x="7335" y="10306"/>
                    <a:pt x="7397" y="9533"/>
                    <a:pt x="7481" y="8846"/>
                  </a:cubicBezTo>
                  <a:cubicBezTo>
                    <a:pt x="7565" y="8159"/>
                    <a:pt x="7661" y="7644"/>
                    <a:pt x="7778" y="7300"/>
                  </a:cubicBezTo>
                  <a:cubicBezTo>
                    <a:pt x="7891" y="6957"/>
                    <a:pt x="8020" y="6742"/>
                    <a:pt x="8160" y="6742"/>
                  </a:cubicBezTo>
                  <a:cubicBezTo>
                    <a:pt x="8413" y="6742"/>
                    <a:pt x="8615" y="7343"/>
                    <a:pt x="8773" y="8503"/>
                  </a:cubicBezTo>
                  <a:cubicBezTo>
                    <a:pt x="8924" y="9662"/>
                    <a:pt x="9003" y="11380"/>
                    <a:pt x="9003" y="13527"/>
                  </a:cubicBezTo>
                  <a:lnTo>
                    <a:pt x="9003" y="15416"/>
                  </a:lnTo>
                  <a:close/>
                  <a:moveTo>
                    <a:pt x="8413" y="12453"/>
                  </a:moveTo>
                  <a:cubicBezTo>
                    <a:pt x="8413" y="12110"/>
                    <a:pt x="8407" y="11809"/>
                    <a:pt x="8396" y="11466"/>
                  </a:cubicBezTo>
                  <a:cubicBezTo>
                    <a:pt x="8385" y="11165"/>
                    <a:pt x="8368" y="10864"/>
                    <a:pt x="8346" y="10607"/>
                  </a:cubicBezTo>
                  <a:cubicBezTo>
                    <a:pt x="8323" y="10349"/>
                    <a:pt x="8295" y="10177"/>
                    <a:pt x="8261" y="10006"/>
                  </a:cubicBezTo>
                  <a:cubicBezTo>
                    <a:pt x="8228" y="9834"/>
                    <a:pt x="8183" y="9791"/>
                    <a:pt x="8138" y="9791"/>
                  </a:cubicBezTo>
                  <a:cubicBezTo>
                    <a:pt x="8048" y="9791"/>
                    <a:pt x="7975" y="10049"/>
                    <a:pt x="7913" y="10521"/>
                  </a:cubicBezTo>
                  <a:cubicBezTo>
                    <a:pt x="7851" y="10993"/>
                    <a:pt x="7818" y="11637"/>
                    <a:pt x="7807" y="12496"/>
                  </a:cubicBezTo>
                  <a:lnTo>
                    <a:pt x="8413" y="12453"/>
                  </a:lnTo>
                  <a:close/>
                  <a:moveTo>
                    <a:pt x="9913" y="21256"/>
                  </a:moveTo>
                  <a:lnTo>
                    <a:pt x="9340" y="21256"/>
                  </a:lnTo>
                  <a:lnTo>
                    <a:pt x="9340" y="7085"/>
                  </a:lnTo>
                  <a:lnTo>
                    <a:pt x="9783" y="7085"/>
                  </a:lnTo>
                  <a:lnTo>
                    <a:pt x="9851" y="8846"/>
                  </a:lnTo>
                  <a:cubicBezTo>
                    <a:pt x="9935" y="8202"/>
                    <a:pt x="10025" y="7687"/>
                    <a:pt x="10126" y="7300"/>
                  </a:cubicBezTo>
                  <a:cubicBezTo>
                    <a:pt x="10227" y="6914"/>
                    <a:pt x="10339" y="6742"/>
                    <a:pt x="10463" y="6742"/>
                  </a:cubicBezTo>
                  <a:cubicBezTo>
                    <a:pt x="10671" y="6742"/>
                    <a:pt x="10828" y="7171"/>
                    <a:pt x="10940" y="8030"/>
                  </a:cubicBezTo>
                  <a:cubicBezTo>
                    <a:pt x="11053" y="8889"/>
                    <a:pt x="11109" y="10177"/>
                    <a:pt x="11109" y="11852"/>
                  </a:cubicBezTo>
                  <a:lnTo>
                    <a:pt x="11109" y="21214"/>
                  </a:lnTo>
                  <a:lnTo>
                    <a:pt x="10536" y="21214"/>
                  </a:lnTo>
                  <a:lnTo>
                    <a:pt x="10536" y="12281"/>
                  </a:lnTo>
                  <a:cubicBezTo>
                    <a:pt x="10536" y="11594"/>
                    <a:pt x="10514" y="11036"/>
                    <a:pt x="10474" y="10650"/>
                  </a:cubicBezTo>
                  <a:cubicBezTo>
                    <a:pt x="10429" y="10263"/>
                    <a:pt x="10368" y="10048"/>
                    <a:pt x="10289" y="10048"/>
                  </a:cubicBezTo>
                  <a:cubicBezTo>
                    <a:pt x="10227" y="10048"/>
                    <a:pt x="10160" y="10177"/>
                    <a:pt x="10092" y="10478"/>
                  </a:cubicBezTo>
                  <a:cubicBezTo>
                    <a:pt x="10025" y="10736"/>
                    <a:pt x="9963" y="11122"/>
                    <a:pt x="9913" y="11551"/>
                  </a:cubicBezTo>
                  <a:lnTo>
                    <a:pt x="9913" y="21256"/>
                  </a:lnTo>
                  <a:close/>
                  <a:moveTo>
                    <a:pt x="12687" y="10220"/>
                  </a:moveTo>
                  <a:lnTo>
                    <a:pt x="12215" y="10220"/>
                  </a:lnTo>
                  <a:lnTo>
                    <a:pt x="12215" y="16189"/>
                  </a:lnTo>
                  <a:cubicBezTo>
                    <a:pt x="12215" y="16833"/>
                    <a:pt x="12232" y="17306"/>
                    <a:pt x="12271" y="17563"/>
                  </a:cubicBezTo>
                  <a:cubicBezTo>
                    <a:pt x="12311" y="17821"/>
                    <a:pt x="12361" y="17950"/>
                    <a:pt x="12429" y="17950"/>
                  </a:cubicBezTo>
                  <a:cubicBezTo>
                    <a:pt x="12479" y="17950"/>
                    <a:pt x="12530" y="17907"/>
                    <a:pt x="12580" y="17821"/>
                  </a:cubicBezTo>
                  <a:cubicBezTo>
                    <a:pt x="12631" y="17735"/>
                    <a:pt x="12670" y="17649"/>
                    <a:pt x="12698" y="17478"/>
                  </a:cubicBezTo>
                  <a:lnTo>
                    <a:pt x="12783" y="20441"/>
                  </a:lnTo>
                  <a:cubicBezTo>
                    <a:pt x="12738" y="20612"/>
                    <a:pt x="12670" y="20784"/>
                    <a:pt x="12586" y="20956"/>
                  </a:cubicBezTo>
                  <a:cubicBezTo>
                    <a:pt x="12496" y="21128"/>
                    <a:pt x="12401" y="21213"/>
                    <a:pt x="12305" y="21213"/>
                  </a:cubicBezTo>
                  <a:cubicBezTo>
                    <a:pt x="12064" y="21213"/>
                    <a:pt x="11895" y="20870"/>
                    <a:pt x="11800" y="20140"/>
                  </a:cubicBezTo>
                  <a:cubicBezTo>
                    <a:pt x="11699" y="19453"/>
                    <a:pt x="11654" y="18379"/>
                    <a:pt x="11654" y="16919"/>
                  </a:cubicBezTo>
                  <a:lnTo>
                    <a:pt x="11654" y="10220"/>
                  </a:lnTo>
                  <a:lnTo>
                    <a:pt x="11362" y="10220"/>
                  </a:lnTo>
                  <a:lnTo>
                    <a:pt x="11362" y="7085"/>
                  </a:lnTo>
                  <a:lnTo>
                    <a:pt x="11654" y="7085"/>
                  </a:lnTo>
                  <a:lnTo>
                    <a:pt x="11654" y="2791"/>
                  </a:lnTo>
                  <a:lnTo>
                    <a:pt x="12221" y="2791"/>
                  </a:lnTo>
                  <a:lnTo>
                    <a:pt x="12221" y="7085"/>
                  </a:lnTo>
                  <a:lnTo>
                    <a:pt x="12693" y="7085"/>
                  </a:lnTo>
                  <a:lnTo>
                    <a:pt x="12693" y="10220"/>
                  </a:lnTo>
                  <a:close/>
                  <a:moveTo>
                    <a:pt x="13069" y="8331"/>
                  </a:moveTo>
                  <a:cubicBezTo>
                    <a:pt x="13176" y="7858"/>
                    <a:pt x="13294" y="7472"/>
                    <a:pt x="13428" y="7214"/>
                  </a:cubicBezTo>
                  <a:cubicBezTo>
                    <a:pt x="13563" y="6914"/>
                    <a:pt x="13698" y="6785"/>
                    <a:pt x="13833" y="6785"/>
                  </a:cubicBezTo>
                  <a:cubicBezTo>
                    <a:pt x="14063" y="6785"/>
                    <a:pt x="14243" y="7214"/>
                    <a:pt x="14383" y="8073"/>
                  </a:cubicBezTo>
                  <a:cubicBezTo>
                    <a:pt x="14524" y="8932"/>
                    <a:pt x="14591" y="10263"/>
                    <a:pt x="14591" y="12110"/>
                  </a:cubicBezTo>
                  <a:lnTo>
                    <a:pt x="14591" y="21299"/>
                  </a:lnTo>
                  <a:lnTo>
                    <a:pt x="14153" y="21299"/>
                  </a:lnTo>
                  <a:lnTo>
                    <a:pt x="14102" y="19882"/>
                  </a:lnTo>
                  <a:lnTo>
                    <a:pt x="14085" y="19882"/>
                  </a:lnTo>
                  <a:cubicBezTo>
                    <a:pt x="14035" y="20398"/>
                    <a:pt x="13962" y="20827"/>
                    <a:pt x="13872" y="21128"/>
                  </a:cubicBezTo>
                  <a:cubicBezTo>
                    <a:pt x="13782" y="21471"/>
                    <a:pt x="13676" y="21600"/>
                    <a:pt x="13552" y="21600"/>
                  </a:cubicBezTo>
                  <a:cubicBezTo>
                    <a:pt x="13445" y="21600"/>
                    <a:pt x="13355" y="21471"/>
                    <a:pt x="13277" y="21256"/>
                  </a:cubicBezTo>
                  <a:cubicBezTo>
                    <a:pt x="13198" y="21042"/>
                    <a:pt x="13131" y="20698"/>
                    <a:pt x="13080" y="20312"/>
                  </a:cubicBezTo>
                  <a:cubicBezTo>
                    <a:pt x="13030" y="19925"/>
                    <a:pt x="12990" y="19453"/>
                    <a:pt x="12962" y="18895"/>
                  </a:cubicBezTo>
                  <a:cubicBezTo>
                    <a:pt x="12934" y="18336"/>
                    <a:pt x="12923" y="17778"/>
                    <a:pt x="12923" y="17177"/>
                  </a:cubicBezTo>
                  <a:cubicBezTo>
                    <a:pt x="12923" y="16361"/>
                    <a:pt x="12945" y="15631"/>
                    <a:pt x="12996" y="15073"/>
                  </a:cubicBezTo>
                  <a:cubicBezTo>
                    <a:pt x="13041" y="14472"/>
                    <a:pt x="13108" y="13999"/>
                    <a:pt x="13187" y="13613"/>
                  </a:cubicBezTo>
                  <a:cubicBezTo>
                    <a:pt x="13266" y="13226"/>
                    <a:pt x="13361" y="12969"/>
                    <a:pt x="13473" y="12797"/>
                  </a:cubicBezTo>
                  <a:cubicBezTo>
                    <a:pt x="13580" y="12625"/>
                    <a:pt x="13698" y="12539"/>
                    <a:pt x="13822" y="12539"/>
                  </a:cubicBezTo>
                  <a:lnTo>
                    <a:pt x="14012" y="12539"/>
                  </a:lnTo>
                  <a:lnTo>
                    <a:pt x="14012" y="11766"/>
                  </a:lnTo>
                  <a:cubicBezTo>
                    <a:pt x="14012" y="11251"/>
                    <a:pt x="13990" y="10821"/>
                    <a:pt x="13939" y="10564"/>
                  </a:cubicBezTo>
                  <a:cubicBezTo>
                    <a:pt x="13889" y="10263"/>
                    <a:pt x="13822" y="10134"/>
                    <a:pt x="13732" y="10134"/>
                  </a:cubicBezTo>
                  <a:cubicBezTo>
                    <a:pt x="13653" y="10134"/>
                    <a:pt x="13580" y="10220"/>
                    <a:pt x="13501" y="10392"/>
                  </a:cubicBezTo>
                  <a:cubicBezTo>
                    <a:pt x="13428" y="10564"/>
                    <a:pt x="13344" y="10864"/>
                    <a:pt x="13254" y="11251"/>
                  </a:cubicBezTo>
                  <a:lnTo>
                    <a:pt x="13069" y="8331"/>
                  </a:lnTo>
                  <a:close/>
                  <a:moveTo>
                    <a:pt x="14024" y="15116"/>
                  </a:moveTo>
                  <a:lnTo>
                    <a:pt x="13895" y="15159"/>
                  </a:lnTo>
                  <a:cubicBezTo>
                    <a:pt x="13822" y="15159"/>
                    <a:pt x="13760" y="15245"/>
                    <a:pt x="13715" y="15330"/>
                  </a:cubicBezTo>
                  <a:cubicBezTo>
                    <a:pt x="13664" y="15416"/>
                    <a:pt x="13625" y="15545"/>
                    <a:pt x="13597" y="15717"/>
                  </a:cubicBezTo>
                  <a:cubicBezTo>
                    <a:pt x="13569" y="15846"/>
                    <a:pt x="13546" y="16060"/>
                    <a:pt x="13535" y="16232"/>
                  </a:cubicBezTo>
                  <a:cubicBezTo>
                    <a:pt x="13524" y="16447"/>
                    <a:pt x="13518" y="16662"/>
                    <a:pt x="13518" y="16876"/>
                  </a:cubicBezTo>
                  <a:cubicBezTo>
                    <a:pt x="13518" y="17478"/>
                    <a:pt x="13541" y="17907"/>
                    <a:pt x="13591" y="18122"/>
                  </a:cubicBezTo>
                  <a:cubicBezTo>
                    <a:pt x="13636" y="18336"/>
                    <a:pt x="13692" y="18465"/>
                    <a:pt x="13754" y="18465"/>
                  </a:cubicBezTo>
                  <a:cubicBezTo>
                    <a:pt x="13816" y="18465"/>
                    <a:pt x="13872" y="18336"/>
                    <a:pt x="13923" y="18036"/>
                  </a:cubicBezTo>
                  <a:cubicBezTo>
                    <a:pt x="13973" y="17778"/>
                    <a:pt x="14007" y="17478"/>
                    <a:pt x="14029" y="17134"/>
                  </a:cubicBezTo>
                  <a:lnTo>
                    <a:pt x="14029" y="15116"/>
                  </a:lnTo>
                  <a:close/>
                  <a:moveTo>
                    <a:pt x="16192" y="10220"/>
                  </a:moveTo>
                  <a:lnTo>
                    <a:pt x="15720" y="10220"/>
                  </a:lnTo>
                  <a:lnTo>
                    <a:pt x="15720" y="16189"/>
                  </a:lnTo>
                  <a:cubicBezTo>
                    <a:pt x="15720" y="16833"/>
                    <a:pt x="15737" y="17306"/>
                    <a:pt x="15776" y="17563"/>
                  </a:cubicBezTo>
                  <a:cubicBezTo>
                    <a:pt x="15815" y="17821"/>
                    <a:pt x="15866" y="17950"/>
                    <a:pt x="15933" y="17950"/>
                  </a:cubicBezTo>
                  <a:cubicBezTo>
                    <a:pt x="15984" y="17950"/>
                    <a:pt x="16034" y="17907"/>
                    <a:pt x="16085" y="17821"/>
                  </a:cubicBezTo>
                  <a:cubicBezTo>
                    <a:pt x="16135" y="17735"/>
                    <a:pt x="16175" y="17649"/>
                    <a:pt x="16203" y="17478"/>
                  </a:cubicBezTo>
                  <a:lnTo>
                    <a:pt x="16287" y="20441"/>
                  </a:lnTo>
                  <a:cubicBezTo>
                    <a:pt x="16242" y="20612"/>
                    <a:pt x="16175" y="20784"/>
                    <a:pt x="16090" y="20956"/>
                  </a:cubicBezTo>
                  <a:cubicBezTo>
                    <a:pt x="16001" y="21128"/>
                    <a:pt x="15905" y="21213"/>
                    <a:pt x="15810" y="21213"/>
                  </a:cubicBezTo>
                  <a:cubicBezTo>
                    <a:pt x="15568" y="21213"/>
                    <a:pt x="15400" y="20870"/>
                    <a:pt x="15304" y="20140"/>
                  </a:cubicBezTo>
                  <a:cubicBezTo>
                    <a:pt x="15203" y="19453"/>
                    <a:pt x="15158" y="18379"/>
                    <a:pt x="15158" y="16919"/>
                  </a:cubicBezTo>
                  <a:lnTo>
                    <a:pt x="15158" y="10220"/>
                  </a:lnTo>
                  <a:lnTo>
                    <a:pt x="14866" y="10220"/>
                  </a:lnTo>
                  <a:lnTo>
                    <a:pt x="14866" y="7085"/>
                  </a:lnTo>
                  <a:lnTo>
                    <a:pt x="15158" y="7085"/>
                  </a:lnTo>
                  <a:lnTo>
                    <a:pt x="15158" y="2791"/>
                  </a:lnTo>
                  <a:lnTo>
                    <a:pt x="15725" y="2791"/>
                  </a:lnTo>
                  <a:lnTo>
                    <a:pt x="15725" y="7085"/>
                  </a:lnTo>
                  <a:lnTo>
                    <a:pt x="16197" y="7085"/>
                  </a:lnTo>
                  <a:lnTo>
                    <a:pt x="16197" y="10220"/>
                  </a:lnTo>
                  <a:close/>
                  <a:moveTo>
                    <a:pt x="16871" y="4294"/>
                  </a:moveTo>
                  <a:cubicBezTo>
                    <a:pt x="16776" y="4294"/>
                    <a:pt x="16697" y="4080"/>
                    <a:pt x="16646" y="3650"/>
                  </a:cubicBezTo>
                  <a:cubicBezTo>
                    <a:pt x="16596" y="3221"/>
                    <a:pt x="16568" y="2705"/>
                    <a:pt x="16568" y="2147"/>
                  </a:cubicBezTo>
                  <a:cubicBezTo>
                    <a:pt x="16568" y="1546"/>
                    <a:pt x="16596" y="1031"/>
                    <a:pt x="16646" y="644"/>
                  </a:cubicBezTo>
                  <a:cubicBezTo>
                    <a:pt x="16697" y="215"/>
                    <a:pt x="16776" y="0"/>
                    <a:pt x="16866" y="0"/>
                  </a:cubicBezTo>
                  <a:cubicBezTo>
                    <a:pt x="16961" y="0"/>
                    <a:pt x="17034" y="215"/>
                    <a:pt x="17085" y="601"/>
                  </a:cubicBezTo>
                  <a:cubicBezTo>
                    <a:pt x="17135" y="1031"/>
                    <a:pt x="17163" y="1546"/>
                    <a:pt x="17163" y="2147"/>
                  </a:cubicBezTo>
                  <a:cubicBezTo>
                    <a:pt x="17163" y="2748"/>
                    <a:pt x="17135" y="3264"/>
                    <a:pt x="17085" y="3693"/>
                  </a:cubicBezTo>
                  <a:cubicBezTo>
                    <a:pt x="17045" y="4122"/>
                    <a:pt x="16972" y="4294"/>
                    <a:pt x="16871" y="4294"/>
                  </a:cubicBezTo>
                  <a:close/>
                  <a:moveTo>
                    <a:pt x="16585" y="21256"/>
                  </a:moveTo>
                  <a:lnTo>
                    <a:pt x="16585" y="7085"/>
                  </a:lnTo>
                  <a:lnTo>
                    <a:pt x="17158" y="7085"/>
                  </a:lnTo>
                  <a:lnTo>
                    <a:pt x="17158" y="21256"/>
                  </a:lnTo>
                  <a:lnTo>
                    <a:pt x="16585" y="21256"/>
                  </a:lnTo>
                  <a:close/>
                  <a:moveTo>
                    <a:pt x="19477" y="14085"/>
                  </a:moveTo>
                  <a:cubicBezTo>
                    <a:pt x="19477" y="15245"/>
                    <a:pt x="19455" y="16275"/>
                    <a:pt x="19404" y="17220"/>
                  </a:cubicBezTo>
                  <a:cubicBezTo>
                    <a:pt x="19354" y="18165"/>
                    <a:pt x="19286" y="18938"/>
                    <a:pt x="19196" y="19582"/>
                  </a:cubicBezTo>
                  <a:cubicBezTo>
                    <a:pt x="19106" y="20226"/>
                    <a:pt x="19005" y="20741"/>
                    <a:pt x="18887" y="21085"/>
                  </a:cubicBezTo>
                  <a:cubicBezTo>
                    <a:pt x="18769" y="21428"/>
                    <a:pt x="18640" y="21600"/>
                    <a:pt x="18505" y="21600"/>
                  </a:cubicBezTo>
                  <a:cubicBezTo>
                    <a:pt x="18371" y="21600"/>
                    <a:pt x="18241" y="21428"/>
                    <a:pt x="18124" y="21128"/>
                  </a:cubicBezTo>
                  <a:cubicBezTo>
                    <a:pt x="18006" y="20784"/>
                    <a:pt x="17905" y="20355"/>
                    <a:pt x="17820" y="19711"/>
                  </a:cubicBezTo>
                  <a:cubicBezTo>
                    <a:pt x="17736" y="19109"/>
                    <a:pt x="17669" y="18336"/>
                    <a:pt x="17618" y="17435"/>
                  </a:cubicBezTo>
                  <a:cubicBezTo>
                    <a:pt x="17568" y="16533"/>
                    <a:pt x="17545" y="15502"/>
                    <a:pt x="17545" y="14386"/>
                  </a:cubicBezTo>
                  <a:cubicBezTo>
                    <a:pt x="17545" y="13183"/>
                    <a:pt x="17568" y="12110"/>
                    <a:pt x="17618" y="11165"/>
                  </a:cubicBezTo>
                  <a:cubicBezTo>
                    <a:pt x="17669" y="10220"/>
                    <a:pt x="17736" y="9404"/>
                    <a:pt x="17826" y="8760"/>
                  </a:cubicBezTo>
                  <a:cubicBezTo>
                    <a:pt x="17916" y="8116"/>
                    <a:pt x="18017" y="7601"/>
                    <a:pt x="18135" y="7257"/>
                  </a:cubicBezTo>
                  <a:cubicBezTo>
                    <a:pt x="18253" y="6914"/>
                    <a:pt x="18382" y="6742"/>
                    <a:pt x="18517" y="6742"/>
                  </a:cubicBezTo>
                  <a:cubicBezTo>
                    <a:pt x="18651" y="6742"/>
                    <a:pt x="18781" y="6914"/>
                    <a:pt x="18899" y="7214"/>
                  </a:cubicBezTo>
                  <a:cubicBezTo>
                    <a:pt x="19017" y="7515"/>
                    <a:pt x="19118" y="7987"/>
                    <a:pt x="19202" y="8631"/>
                  </a:cubicBezTo>
                  <a:cubicBezTo>
                    <a:pt x="19286" y="9233"/>
                    <a:pt x="19354" y="10006"/>
                    <a:pt x="19404" y="10907"/>
                  </a:cubicBezTo>
                  <a:cubicBezTo>
                    <a:pt x="19455" y="11809"/>
                    <a:pt x="19477" y="12883"/>
                    <a:pt x="19477" y="14085"/>
                  </a:cubicBezTo>
                  <a:close/>
                  <a:moveTo>
                    <a:pt x="18893" y="14214"/>
                  </a:moveTo>
                  <a:cubicBezTo>
                    <a:pt x="18893" y="13441"/>
                    <a:pt x="18882" y="12797"/>
                    <a:pt x="18865" y="12239"/>
                  </a:cubicBezTo>
                  <a:cubicBezTo>
                    <a:pt x="18842" y="11680"/>
                    <a:pt x="18814" y="11251"/>
                    <a:pt x="18781" y="10907"/>
                  </a:cubicBezTo>
                  <a:cubicBezTo>
                    <a:pt x="18747" y="10564"/>
                    <a:pt x="18702" y="10306"/>
                    <a:pt x="18657" y="10134"/>
                  </a:cubicBezTo>
                  <a:cubicBezTo>
                    <a:pt x="18612" y="9963"/>
                    <a:pt x="18562" y="9920"/>
                    <a:pt x="18517" y="9920"/>
                  </a:cubicBezTo>
                  <a:cubicBezTo>
                    <a:pt x="18466" y="9920"/>
                    <a:pt x="18421" y="10006"/>
                    <a:pt x="18376" y="10134"/>
                  </a:cubicBezTo>
                  <a:cubicBezTo>
                    <a:pt x="18331" y="10263"/>
                    <a:pt x="18292" y="10521"/>
                    <a:pt x="18258" y="10821"/>
                  </a:cubicBezTo>
                  <a:cubicBezTo>
                    <a:pt x="18225" y="11165"/>
                    <a:pt x="18197" y="11594"/>
                    <a:pt x="18174" y="12153"/>
                  </a:cubicBezTo>
                  <a:cubicBezTo>
                    <a:pt x="18152" y="12711"/>
                    <a:pt x="18146" y="13355"/>
                    <a:pt x="18146" y="14214"/>
                  </a:cubicBezTo>
                  <a:cubicBezTo>
                    <a:pt x="18146" y="15631"/>
                    <a:pt x="18185" y="16705"/>
                    <a:pt x="18264" y="17349"/>
                  </a:cubicBezTo>
                  <a:cubicBezTo>
                    <a:pt x="18343" y="18036"/>
                    <a:pt x="18432" y="18336"/>
                    <a:pt x="18528" y="18336"/>
                  </a:cubicBezTo>
                  <a:cubicBezTo>
                    <a:pt x="18578" y="18336"/>
                    <a:pt x="18623" y="18250"/>
                    <a:pt x="18668" y="18122"/>
                  </a:cubicBezTo>
                  <a:cubicBezTo>
                    <a:pt x="18713" y="17993"/>
                    <a:pt x="18753" y="17735"/>
                    <a:pt x="18786" y="17435"/>
                  </a:cubicBezTo>
                  <a:cubicBezTo>
                    <a:pt x="18820" y="17091"/>
                    <a:pt x="18848" y="16662"/>
                    <a:pt x="18871" y="16146"/>
                  </a:cubicBezTo>
                  <a:cubicBezTo>
                    <a:pt x="18882" y="15631"/>
                    <a:pt x="18893" y="14987"/>
                    <a:pt x="18893" y="14214"/>
                  </a:cubicBezTo>
                  <a:close/>
                  <a:moveTo>
                    <a:pt x="20404" y="21256"/>
                  </a:moveTo>
                  <a:lnTo>
                    <a:pt x="19831" y="21256"/>
                  </a:lnTo>
                  <a:lnTo>
                    <a:pt x="19831" y="7085"/>
                  </a:lnTo>
                  <a:lnTo>
                    <a:pt x="20275" y="7085"/>
                  </a:lnTo>
                  <a:lnTo>
                    <a:pt x="20342" y="8846"/>
                  </a:lnTo>
                  <a:cubicBezTo>
                    <a:pt x="20426" y="8202"/>
                    <a:pt x="20516" y="7687"/>
                    <a:pt x="20617" y="7300"/>
                  </a:cubicBezTo>
                  <a:cubicBezTo>
                    <a:pt x="20718" y="6914"/>
                    <a:pt x="20831" y="6742"/>
                    <a:pt x="20954" y="6742"/>
                  </a:cubicBezTo>
                  <a:cubicBezTo>
                    <a:pt x="21162" y="6742"/>
                    <a:pt x="21319" y="7171"/>
                    <a:pt x="21432" y="8030"/>
                  </a:cubicBezTo>
                  <a:cubicBezTo>
                    <a:pt x="21544" y="8889"/>
                    <a:pt x="21600" y="10177"/>
                    <a:pt x="21600" y="11852"/>
                  </a:cubicBezTo>
                  <a:lnTo>
                    <a:pt x="21600" y="21214"/>
                  </a:lnTo>
                  <a:lnTo>
                    <a:pt x="21027" y="21214"/>
                  </a:lnTo>
                  <a:lnTo>
                    <a:pt x="21027" y="12281"/>
                  </a:lnTo>
                  <a:cubicBezTo>
                    <a:pt x="21027" y="11594"/>
                    <a:pt x="21005" y="11036"/>
                    <a:pt x="20965" y="10650"/>
                  </a:cubicBezTo>
                  <a:cubicBezTo>
                    <a:pt x="20920" y="10263"/>
                    <a:pt x="20859" y="10048"/>
                    <a:pt x="20780" y="10048"/>
                  </a:cubicBezTo>
                  <a:cubicBezTo>
                    <a:pt x="20718" y="10048"/>
                    <a:pt x="20651" y="10177"/>
                    <a:pt x="20583" y="10478"/>
                  </a:cubicBezTo>
                  <a:cubicBezTo>
                    <a:pt x="20516" y="10736"/>
                    <a:pt x="20454" y="11122"/>
                    <a:pt x="20404" y="11551"/>
                  </a:cubicBezTo>
                  <a:lnTo>
                    <a:pt x="20404" y="21256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" name="Shape">
              <a:extLst>
                <a:ext uri="{FF2B5EF4-FFF2-40B4-BE49-F238E27FC236}">
                  <a16:creationId xmlns:a16="http://schemas.microsoft.com/office/drawing/2014/main" xmlns="" id="{349345AB-AD63-E181-3B5F-534FD2A982FA}"/>
                </a:ext>
              </a:extLst>
            </p:cNvPr>
            <p:cNvSpPr/>
            <p:nvPr userDrawn="1"/>
          </p:nvSpPr>
          <p:spPr>
            <a:xfrm>
              <a:off x="5032172" y="1021854"/>
              <a:ext cx="1051185" cy="549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954" y="0"/>
                  </a:moveTo>
                  <a:cubicBezTo>
                    <a:pt x="13287" y="0"/>
                    <a:pt x="11002" y="3514"/>
                    <a:pt x="10441" y="8443"/>
                  </a:cubicBezTo>
                  <a:cubicBezTo>
                    <a:pt x="9052" y="8229"/>
                    <a:pt x="6050" y="7757"/>
                    <a:pt x="5198" y="7671"/>
                  </a:cubicBezTo>
                  <a:cubicBezTo>
                    <a:pt x="5154" y="7671"/>
                    <a:pt x="5109" y="7671"/>
                    <a:pt x="5041" y="7671"/>
                  </a:cubicBezTo>
                  <a:cubicBezTo>
                    <a:pt x="4638" y="7671"/>
                    <a:pt x="4280" y="7886"/>
                    <a:pt x="4033" y="8357"/>
                  </a:cubicBezTo>
                  <a:cubicBezTo>
                    <a:pt x="3563" y="9214"/>
                    <a:pt x="3563" y="10457"/>
                    <a:pt x="3563" y="10843"/>
                  </a:cubicBezTo>
                  <a:cubicBezTo>
                    <a:pt x="3563" y="11271"/>
                    <a:pt x="3563" y="12514"/>
                    <a:pt x="4033" y="13329"/>
                  </a:cubicBezTo>
                  <a:cubicBezTo>
                    <a:pt x="4280" y="13800"/>
                    <a:pt x="4638" y="14014"/>
                    <a:pt x="5041" y="14014"/>
                  </a:cubicBezTo>
                  <a:cubicBezTo>
                    <a:pt x="5086" y="14014"/>
                    <a:pt x="5131" y="14014"/>
                    <a:pt x="5198" y="14014"/>
                  </a:cubicBezTo>
                  <a:cubicBezTo>
                    <a:pt x="5803" y="13929"/>
                    <a:pt x="7417" y="13714"/>
                    <a:pt x="8313" y="13543"/>
                  </a:cubicBezTo>
                  <a:lnTo>
                    <a:pt x="9657" y="13329"/>
                  </a:lnTo>
                  <a:cubicBezTo>
                    <a:pt x="9971" y="13286"/>
                    <a:pt x="10262" y="13243"/>
                    <a:pt x="10464" y="13200"/>
                  </a:cubicBezTo>
                  <a:cubicBezTo>
                    <a:pt x="11046" y="18043"/>
                    <a:pt x="13332" y="21557"/>
                    <a:pt x="15954" y="21557"/>
                  </a:cubicBezTo>
                  <a:cubicBezTo>
                    <a:pt x="19068" y="21557"/>
                    <a:pt x="21600" y="16714"/>
                    <a:pt x="21600" y="10757"/>
                  </a:cubicBezTo>
                  <a:cubicBezTo>
                    <a:pt x="21600" y="4843"/>
                    <a:pt x="19068" y="0"/>
                    <a:pt x="15954" y="0"/>
                  </a:cubicBezTo>
                  <a:close/>
                  <a:moveTo>
                    <a:pt x="15954" y="17229"/>
                  </a:moveTo>
                  <a:cubicBezTo>
                    <a:pt x="14094" y="17229"/>
                    <a:pt x="12593" y="14357"/>
                    <a:pt x="12593" y="10800"/>
                  </a:cubicBezTo>
                  <a:cubicBezTo>
                    <a:pt x="12593" y="7243"/>
                    <a:pt x="14094" y="4371"/>
                    <a:pt x="15954" y="4371"/>
                  </a:cubicBezTo>
                  <a:cubicBezTo>
                    <a:pt x="17813" y="4371"/>
                    <a:pt x="19315" y="7243"/>
                    <a:pt x="19315" y="10800"/>
                  </a:cubicBezTo>
                  <a:cubicBezTo>
                    <a:pt x="19315" y="14357"/>
                    <a:pt x="17813" y="17229"/>
                    <a:pt x="15954" y="17229"/>
                  </a:cubicBezTo>
                  <a:close/>
                  <a:moveTo>
                    <a:pt x="9007" y="15514"/>
                  </a:moveTo>
                  <a:lnTo>
                    <a:pt x="9007" y="20014"/>
                  </a:lnTo>
                  <a:cubicBezTo>
                    <a:pt x="8627" y="20443"/>
                    <a:pt x="8134" y="20786"/>
                    <a:pt x="7506" y="21129"/>
                  </a:cubicBezTo>
                  <a:cubicBezTo>
                    <a:pt x="6879" y="21429"/>
                    <a:pt x="6207" y="21600"/>
                    <a:pt x="5467" y="21600"/>
                  </a:cubicBezTo>
                  <a:cubicBezTo>
                    <a:pt x="4324" y="21600"/>
                    <a:pt x="3339" y="21171"/>
                    <a:pt x="2532" y="20271"/>
                  </a:cubicBezTo>
                  <a:cubicBezTo>
                    <a:pt x="1725" y="19371"/>
                    <a:pt x="1098" y="18129"/>
                    <a:pt x="650" y="16500"/>
                  </a:cubicBezTo>
                  <a:cubicBezTo>
                    <a:pt x="224" y="14871"/>
                    <a:pt x="0" y="12986"/>
                    <a:pt x="0" y="10800"/>
                  </a:cubicBezTo>
                  <a:cubicBezTo>
                    <a:pt x="0" y="8657"/>
                    <a:pt x="246" y="6729"/>
                    <a:pt x="717" y="5143"/>
                  </a:cubicBezTo>
                  <a:cubicBezTo>
                    <a:pt x="1210" y="3514"/>
                    <a:pt x="1860" y="2271"/>
                    <a:pt x="2711" y="1371"/>
                  </a:cubicBezTo>
                  <a:cubicBezTo>
                    <a:pt x="3563" y="471"/>
                    <a:pt x="4549" y="43"/>
                    <a:pt x="5646" y="43"/>
                  </a:cubicBezTo>
                  <a:cubicBezTo>
                    <a:pt x="6229" y="43"/>
                    <a:pt x="6767" y="171"/>
                    <a:pt x="7282" y="386"/>
                  </a:cubicBezTo>
                  <a:cubicBezTo>
                    <a:pt x="7798" y="600"/>
                    <a:pt x="8246" y="900"/>
                    <a:pt x="8627" y="1243"/>
                  </a:cubicBezTo>
                  <a:lnTo>
                    <a:pt x="8402" y="4843"/>
                  </a:lnTo>
                  <a:cubicBezTo>
                    <a:pt x="8022" y="4500"/>
                    <a:pt x="7596" y="4200"/>
                    <a:pt x="7125" y="3986"/>
                  </a:cubicBezTo>
                  <a:cubicBezTo>
                    <a:pt x="6655" y="3771"/>
                    <a:pt x="6162" y="3643"/>
                    <a:pt x="5624" y="3643"/>
                  </a:cubicBezTo>
                  <a:cubicBezTo>
                    <a:pt x="4817" y="3643"/>
                    <a:pt x="4168" y="3943"/>
                    <a:pt x="3630" y="4586"/>
                  </a:cubicBezTo>
                  <a:cubicBezTo>
                    <a:pt x="3115" y="5186"/>
                    <a:pt x="2734" y="6043"/>
                    <a:pt x="2487" y="7114"/>
                  </a:cubicBezTo>
                  <a:cubicBezTo>
                    <a:pt x="2241" y="8186"/>
                    <a:pt x="2106" y="9386"/>
                    <a:pt x="2106" y="10714"/>
                  </a:cubicBezTo>
                  <a:cubicBezTo>
                    <a:pt x="2106" y="12129"/>
                    <a:pt x="2241" y="13371"/>
                    <a:pt x="2487" y="14443"/>
                  </a:cubicBezTo>
                  <a:cubicBezTo>
                    <a:pt x="2734" y="15514"/>
                    <a:pt x="3115" y="16371"/>
                    <a:pt x="3607" y="17014"/>
                  </a:cubicBezTo>
                  <a:cubicBezTo>
                    <a:pt x="4100" y="17614"/>
                    <a:pt x="4728" y="17957"/>
                    <a:pt x="5490" y="17957"/>
                  </a:cubicBezTo>
                  <a:cubicBezTo>
                    <a:pt x="5714" y="17957"/>
                    <a:pt x="5960" y="17914"/>
                    <a:pt x="6207" y="17871"/>
                  </a:cubicBezTo>
                  <a:cubicBezTo>
                    <a:pt x="6453" y="17829"/>
                    <a:pt x="6722" y="17743"/>
                    <a:pt x="6968" y="17614"/>
                  </a:cubicBezTo>
                  <a:lnTo>
                    <a:pt x="6968" y="15814"/>
                  </a:lnTo>
                  <a:cubicBezTo>
                    <a:pt x="7439" y="15729"/>
                    <a:pt x="7887" y="15686"/>
                    <a:pt x="8246" y="15643"/>
                  </a:cubicBezTo>
                  <a:lnTo>
                    <a:pt x="9007" y="15514"/>
                  </a:lnTo>
                  <a:close/>
                </a:path>
              </a:pathLst>
            </a:custGeom>
            <a:solidFill>
              <a:srgbClr val="008C58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sp>
        <p:nvSpPr>
          <p:cNvPr id="12" name="Shape">
            <a:extLst>
              <a:ext uri="{FF2B5EF4-FFF2-40B4-BE49-F238E27FC236}">
                <a16:creationId xmlns:a16="http://schemas.microsoft.com/office/drawing/2014/main" xmlns="" id="{FD9E41AE-A002-9005-E6E5-3580179613F9}"/>
              </a:ext>
            </a:extLst>
          </p:cNvPr>
          <p:cNvSpPr/>
          <p:nvPr userDrawn="1"/>
        </p:nvSpPr>
        <p:spPr>
          <a:xfrm>
            <a:off x="1579467" y="640199"/>
            <a:ext cx="169837" cy="1952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67" h="20569" extrusionOk="0">
                <a:moveTo>
                  <a:pt x="1276" y="2502"/>
                </a:moveTo>
                <a:cubicBezTo>
                  <a:pt x="3176" y="-371"/>
                  <a:pt x="6676" y="-945"/>
                  <a:pt x="8976" y="1698"/>
                </a:cubicBezTo>
                <a:cubicBezTo>
                  <a:pt x="9476" y="2272"/>
                  <a:pt x="9876" y="2961"/>
                  <a:pt x="10376" y="3651"/>
                </a:cubicBezTo>
                <a:cubicBezTo>
                  <a:pt x="10876" y="2961"/>
                  <a:pt x="11276" y="2272"/>
                  <a:pt x="11776" y="1698"/>
                </a:cubicBezTo>
                <a:cubicBezTo>
                  <a:pt x="14076" y="-945"/>
                  <a:pt x="17676" y="-371"/>
                  <a:pt x="19476" y="2502"/>
                </a:cubicBezTo>
                <a:cubicBezTo>
                  <a:pt x="21176" y="5144"/>
                  <a:pt x="21076" y="7902"/>
                  <a:pt x="19876" y="10659"/>
                </a:cubicBezTo>
                <a:cubicBezTo>
                  <a:pt x="18676" y="13302"/>
                  <a:pt x="16976" y="15485"/>
                  <a:pt x="14976" y="17323"/>
                </a:cubicBezTo>
                <a:cubicBezTo>
                  <a:pt x="13876" y="18357"/>
                  <a:pt x="12376" y="19391"/>
                  <a:pt x="11076" y="20310"/>
                </a:cubicBezTo>
                <a:cubicBezTo>
                  <a:pt x="10676" y="20655"/>
                  <a:pt x="10176" y="20655"/>
                  <a:pt x="9776" y="20310"/>
                </a:cubicBezTo>
                <a:cubicBezTo>
                  <a:pt x="8476" y="19391"/>
                  <a:pt x="6976" y="18357"/>
                  <a:pt x="5876" y="17323"/>
                </a:cubicBezTo>
                <a:cubicBezTo>
                  <a:pt x="3876" y="15485"/>
                  <a:pt x="2176" y="13417"/>
                  <a:pt x="976" y="10659"/>
                </a:cubicBezTo>
                <a:cubicBezTo>
                  <a:pt x="-324" y="7902"/>
                  <a:pt x="-424" y="5144"/>
                  <a:pt x="1276" y="2502"/>
                </a:cubicBezTo>
                <a:close/>
              </a:path>
            </a:pathLst>
          </a:custGeom>
          <a:solidFill>
            <a:srgbClr val="008C58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xmlns="" id="{F46B88B0-8416-31F6-5282-9C6E196C9A56}"/>
              </a:ext>
            </a:extLst>
          </p:cNvPr>
          <p:cNvSpPr/>
          <p:nvPr userDrawn="1"/>
        </p:nvSpPr>
        <p:spPr>
          <a:xfrm>
            <a:off x="5540640" y="3289974"/>
            <a:ext cx="3603360" cy="29278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585" y="0"/>
                </a:moveTo>
                <a:cubicBezTo>
                  <a:pt x="19673" y="0"/>
                  <a:pt x="20698" y="434"/>
                  <a:pt x="21600" y="1199"/>
                </a:cubicBezTo>
                <a:lnTo>
                  <a:pt x="21600" y="6677"/>
                </a:lnTo>
                <a:cubicBezTo>
                  <a:pt x="20879" y="5261"/>
                  <a:pt x="19796" y="4352"/>
                  <a:pt x="18585" y="4352"/>
                </a:cubicBezTo>
                <a:cubicBezTo>
                  <a:pt x="16418" y="4352"/>
                  <a:pt x="14658" y="7240"/>
                  <a:pt x="14658" y="10796"/>
                </a:cubicBezTo>
                <a:cubicBezTo>
                  <a:pt x="14658" y="14344"/>
                  <a:pt x="16418" y="17240"/>
                  <a:pt x="18585" y="17240"/>
                </a:cubicBezTo>
                <a:cubicBezTo>
                  <a:pt x="19796" y="17240"/>
                  <a:pt x="20879" y="16339"/>
                  <a:pt x="21600" y="14915"/>
                </a:cubicBezTo>
                <a:lnTo>
                  <a:pt x="21600" y="20393"/>
                </a:lnTo>
                <a:cubicBezTo>
                  <a:pt x="20698" y="21158"/>
                  <a:pt x="19668" y="21592"/>
                  <a:pt x="18585" y="21592"/>
                </a:cubicBezTo>
                <a:cubicBezTo>
                  <a:pt x="15511" y="21592"/>
                  <a:pt x="12864" y="18109"/>
                  <a:pt x="12178" y="13250"/>
                </a:cubicBezTo>
                <a:cubicBezTo>
                  <a:pt x="11932" y="13282"/>
                  <a:pt x="11609" y="13322"/>
                  <a:pt x="11236" y="13370"/>
                </a:cubicBezTo>
                <a:lnTo>
                  <a:pt x="9677" y="13571"/>
                </a:lnTo>
                <a:cubicBezTo>
                  <a:pt x="8628" y="13708"/>
                  <a:pt x="6760" y="13949"/>
                  <a:pt x="6050" y="14030"/>
                </a:cubicBezTo>
                <a:cubicBezTo>
                  <a:pt x="5991" y="14038"/>
                  <a:pt x="5932" y="14038"/>
                  <a:pt x="5873" y="14038"/>
                </a:cubicBezTo>
                <a:cubicBezTo>
                  <a:pt x="5393" y="14038"/>
                  <a:pt x="4996" y="13805"/>
                  <a:pt x="4697" y="13346"/>
                </a:cubicBezTo>
                <a:cubicBezTo>
                  <a:pt x="4152" y="12509"/>
                  <a:pt x="4152" y="11263"/>
                  <a:pt x="4152" y="10852"/>
                </a:cubicBezTo>
                <a:cubicBezTo>
                  <a:pt x="4152" y="10442"/>
                  <a:pt x="4152" y="9195"/>
                  <a:pt x="4697" y="8350"/>
                </a:cubicBezTo>
                <a:cubicBezTo>
                  <a:pt x="4996" y="7892"/>
                  <a:pt x="5393" y="7659"/>
                  <a:pt x="5873" y="7659"/>
                </a:cubicBezTo>
                <a:cubicBezTo>
                  <a:pt x="5927" y="7659"/>
                  <a:pt x="5986" y="7659"/>
                  <a:pt x="6045" y="7667"/>
                </a:cubicBezTo>
                <a:cubicBezTo>
                  <a:pt x="7045" y="7779"/>
                  <a:pt x="10550" y="8238"/>
                  <a:pt x="12158" y="8447"/>
                </a:cubicBezTo>
                <a:cubicBezTo>
                  <a:pt x="12825" y="3532"/>
                  <a:pt x="15477" y="0"/>
                  <a:pt x="18585" y="0"/>
                </a:cubicBezTo>
                <a:close/>
                <a:moveTo>
                  <a:pt x="2937" y="20257"/>
                </a:moveTo>
                <a:cubicBezTo>
                  <a:pt x="3888" y="21149"/>
                  <a:pt x="5030" y="21600"/>
                  <a:pt x="6368" y="21600"/>
                </a:cubicBezTo>
                <a:cubicBezTo>
                  <a:pt x="7236" y="21600"/>
                  <a:pt x="8030" y="21447"/>
                  <a:pt x="8756" y="21133"/>
                </a:cubicBezTo>
                <a:cubicBezTo>
                  <a:pt x="9481" y="20820"/>
                  <a:pt x="10065" y="20458"/>
                  <a:pt x="10501" y="20031"/>
                </a:cubicBezTo>
                <a:lnTo>
                  <a:pt x="10501" y="15542"/>
                </a:lnTo>
                <a:lnTo>
                  <a:pt x="9672" y="15647"/>
                </a:lnTo>
                <a:cubicBezTo>
                  <a:pt x="9266" y="15703"/>
                  <a:pt x="8731" y="15768"/>
                  <a:pt x="8187" y="15840"/>
                </a:cubicBezTo>
                <a:lnTo>
                  <a:pt x="8187" y="17634"/>
                </a:lnTo>
                <a:cubicBezTo>
                  <a:pt x="7878" y="17731"/>
                  <a:pt x="7579" y="17811"/>
                  <a:pt x="7290" y="17867"/>
                </a:cubicBezTo>
                <a:cubicBezTo>
                  <a:pt x="6996" y="17924"/>
                  <a:pt x="6721" y="17956"/>
                  <a:pt x="6456" y="17956"/>
                </a:cubicBezTo>
                <a:cubicBezTo>
                  <a:pt x="5584" y="17956"/>
                  <a:pt x="4853" y="17650"/>
                  <a:pt x="4270" y="17031"/>
                </a:cubicBezTo>
                <a:cubicBezTo>
                  <a:pt x="3687" y="16411"/>
                  <a:pt x="3250" y="15558"/>
                  <a:pt x="2956" y="14472"/>
                </a:cubicBezTo>
                <a:cubicBezTo>
                  <a:pt x="2662" y="13386"/>
                  <a:pt x="2520" y="12139"/>
                  <a:pt x="2520" y="10724"/>
                </a:cubicBezTo>
                <a:cubicBezTo>
                  <a:pt x="2520" y="9380"/>
                  <a:pt x="2667" y="8173"/>
                  <a:pt x="2951" y="7112"/>
                </a:cubicBezTo>
                <a:cubicBezTo>
                  <a:pt x="3240" y="6050"/>
                  <a:pt x="3687" y="5213"/>
                  <a:pt x="4290" y="4594"/>
                </a:cubicBezTo>
                <a:cubicBezTo>
                  <a:pt x="4893" y="3974"/>
                  <a:pt x="5662" y="3668"/>
                  <a:pt x="6604" y="3668"/>
                </a:cubicBezTo>
                <a:cubicBezTo>
                  <a:pt x="7216" y="3668"/>
                  <a:pt x="7795" y="3781"/>
                  <a:pt x="8344" y="3998"/>
                </a:cubicBezTo>
                <a:cubicBezTo>
                  <a:pt x="8888" y="4223"/>
                  <a:pt x="9388" y="4505"/>
                  <a:pt x="9839" y="4851"/>
                </a:cubicBezTo>
                <a:lnTo>
                  <a:pt x="10094" y="1239"/>
                </a:lnTo>
                <a:cubicBezTo>
                  <a:pt x="9663" y="885"/>
                  <a:pt x="9138" y="595"/>
                  <a:pt x="8525" y="362"/>
                </a:cubicBezTo>
                <a:cubicBezTo>
                  <a:pt x="7912" y="137"/>
                  <a:pt x="7275" y="24"/>
                  <a:pt x="6608" y="24"/>
                </a:cubicBezTo>
                <a:cubicBezTo>
                  <a:pt x="5314" y="24"/>
                  <a:pt x="4172" y="467"/>
                  <a:pt x="3177" y="1360"/>
                </a:cubicBezTo>
                <a:cubicBezTo>
                  <a:pt x="2182" y="2253"/>
                  <a:pt x="1407" y="3499"/>
                  <a:pt x="843" y="5116"/>
                </a:cubicBezTo>
                <a:cubicBezTo>
                  <a:pt x="279" y="6733"/>
                  <a:pt x="0" y="8624"/>
                  <a:pt x="0" y="10788"/>
                </a:cubicBezTo>
                <a:cubicBezTo>
                  <a:pt x="0" y="12968"/>
                  <a:pt x="255" y="14875"/>
                  <a:pt x="760" y="16492"/>
                </a:cubicBezTo>
                <a:cubicBezTo>
                  <a:pt x="1260" y="18109"/>
                  <a:pt x="1985" y="19364"/>
                  <a:pt x="2937" y="20257"/>
                </a:cubicBezTo>
                <a:close/>
              </a:path>
            </a:pathLst>
          </a:custGeom>
          <a:solidFill>
            <a:srgbClr val="008C58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9B9E8C2-CD1B-F803-4119-F7DE75A32CC8}"/>
              </a:ext>
            </a:extLst>
          </p:cNvPr>
          <p:cNvSpPr txBox="1"/>
          <p:nvPr userDrawn="1"/>
        </p:nvSpPr>
        <p:spPr>
          <a:xfrm>
            <a:off x="500498" y="1772446"/>
            <a:ext cx="75761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b="0" i="0" dirty="0">
                <a:solidFill>
                  <a:srgbClr val="FFFFFF">
                    <a:alpha val="40000"/>
                  </a:srgbClr>
                </a:solidFill>
                <a:effectLst/>
                <a:latin typeface="Calibri" panose="020F0502020204030204" pitchFamily="34" charset="0"/>
              </a:rPr>
              <a:t>Free Templates &amp; Infographics for PowerPoint and Google Slides</a:t>
            </a:r>
            <a:endParaRPr lang="en-US" sz="2200" dirty="0">
              <a:solidFill>
                <a:schemeClr val="bg1">
                  <a:alpha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A46F724-D3C0-8C2C-8F9E-DABDEC9945EC}"/>
              </a:ext>
            </a:extLst>
          </p:cNvPr>
          <p:cNvSpPr txBox="1"/>
          <p:nvPr userDrawn="1"/>
        </p:nvSpPr>
        <p:spPr>
          <a:xfrm>
            <a:off x="500500" y="5930556"/>
            <a:ext cx="40382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0" i="0" dirty="0">
                <a:solidFill>
                  <a:srgbClr val="FFFFFF">
                    <a:alpha val="41000"/>
                  </a:srgbClr>
                </a:solidFill>
                <a:effectLst/>
                <a:latin typeface="Calibri" panose="020F0502020204030204" pitchFamily="34" charset="0"/>
              </a:rPr>
              <a:t>Visit our </a:t>
            </a:r>
            <a:r>
              <a:rPr lang="en-CA" sz="1600" b="1" i="0" dirty="0">
                <a:solidFill>
                  <a:srgbClr val="FFFFFF">
                    <a:alpha val="41000"/>
                  </a:srgbClr>
                </a:solidFill>
                <a:effectLst/>
                <a:latin typeface="Calibri" panose="020F0502020204030204" pitchFamily="34" charset="0"/>
              </a:rPr>
              <a:t>FAQ</a:t>
            </a:r>
            <a:r>
              <a:rPr lang="en-CA" sz="1600" b="0" i="0" dirty="0">
                <a:solidFill>
                  <a:srgbClr val="FFFFFF">
                    <a:alpha val="41000"/>
                  </a:srgbClr>
                </a:solidFill>
                <a:effectLst/>
                <a:latin typeface="Calibri" panose="020F0502020204030204" pitchFamily="34" charset="0"/>
              </a:rPr>
              <a:t> : www.presentationgo.com/faq/</a:t>
            </a:r>
            <a:endParaRPr lang="en-US" sz="1600" dirty="0">
              <a:solidFill>
                <a:schemeClr val="bg1">
                  <a:alpha val="41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8E4583D-5F52-5CCA-15D5-7930FA3C51C6}"/>
              </a:ext>
            </a:extLst>
          </p:cNvPr>
          <p:cNvSpPr txBox="1"/>
          <p:nvPr userDrawn="1"/>
        </p:nvSpPr>
        <p:spPr>
          <a:xfrm>
            <a:off x="500499" y="5444786"/>
            <a:ext cx="3542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Questions or Need Help ?</a:t>
            </a:r>
            <a:endParaRPr lang="en-US" sz="2800" b="1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8D8B69F-8B28-B3CE-9A02-F10F35E92CA5}"/>
              </a:ext>
            </a:extLst>
          </p:cNvPr>
          <p:cNvSpPr txBox="1"/>
          <p:nvPr userDrawn="1"/>
        </p:nvSpPr>
        <p:spPr>
          <a:xfrm>
            <a:off x="4482454" y="1307664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0" i="0" dirty="0">
                <a:solidFill>
                  <a:srgbClr val="FFFFFF">
                    <a:alpha val="40157"/>
                  </a:srgbClr>
                </a:solidFill>
                <a:effectLst/>
                <a:latin typeface="Calibri" panose="020F0502020204030204" pitchFamily="34" charset="0"/>
              </a:rPr>
              <a:t>.com</a:t>
            </a:r>
            <a:endParaRPr lang="en-US" dirty="0">
              <a:solidFill>
                <a:schemeClr val="bg1">
                  <a:alpha val="40157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3912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xmlns="" id="{A2A6FDFB-46FD-4D32-A054-BC9C55F6A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1" y="2775821"/>
            <a:ext cx="4809869" cy="189563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xmlns="" id="{C1F0D0AA-12EA-49AC-BF55-4B2556467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4806390"/>
            <a:ext cx="4809870" cy="126103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xmlns="" id="{D611355A-2485-4AA5-91FA-EA5F3157B7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xmlns="" id="{64A10338-DE30-4CA9-A21B-D50D6579B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xmlns="" id="{49D5EB62-2B81-475B-92EC-DEB93DC3B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082256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xmlns="" id="{0D08B00A-9A13-4AB1-A72D-2F499BA2E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3171" y="365126"/>
            <a:ext cx="5392180" cy="1325563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489DC5E6-DDCD-4B67-B47F-0BD6C54B8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3171" y="1825625"/>
            <a:ext cx="5392180" cy="409391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lvl2pPr algn="r">
              <a:defRPr>
                <a:solidFill>
                  <a:schemeClr val="tx2"/>
                </a:solidFill>
              </a:defRPr>
            </a:lvl2pPr>
            <a:lvl3pPr algn="r">
              <a:defRPr>
                <a:solidFill>
                  <a:schemeClr val="tx2"/>
                </a:solidFill>
              </a:defRPr>
            </a:lvl3pPr>
            <a:lvl4pPr algn="r">
              <a:defRPr>
                <a:solidFill>
                  <a:schemeClr val="tx2"/>
                </a:solidFill>
              </a:defRPr>
            </a:lvl4pPr>
            <a:lvl5pPr algn="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xmlns="" id="{768C53B7-7FCD-400A-9752-7BFFD8BB3D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xmlns="" id="{10C428BE-FED7-45A5-9425-7445C51F3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xmlns="" id="{18FDE52B-46E4-490F-8D9A-1A96457A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32892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xmlns="" id="{08888851-8419-4D40-B1E3-9D279F24C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4533386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9CCD0F33-6122-4DA2-AA9D-CA48CEFB9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533386" cy="411316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xmlns="" id="{7A8A3FA1-377F-4383-B7E8-14D9409AF6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xmlns="" id="{566F5CF8-699B-4A09-9AD0-718B0175E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xmlns="" id="{7C55771C-35B2-4842-A572-EEE14A727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662884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C7E228BF-1CA5-4856-ADE1-3CF4E8475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70205"/>
            <a:ext cx="5486400" cy="2243344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A75560DB-B208-41C1-AC26-ACACF8AE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4948485"/>
            <a:ext cx="5486400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78CD13F7-FE5E-4564-955B-78635E1D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DFEC6B85-2D6C-4E54-AFB1-FC9C8C5B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C0A08B1B-1C08-468B-84FB-AF1608C8E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141570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xmlns="" id="{0D08B00A-9A13-4AB1-A72D-2F499BA2E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3171" y="365126"/>
            <a:ext cx="5392180" cy="1325563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489DC5E6-DDCD-4B67-B47F-0BD6C54B8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3171" y="1825625"/>
            <a:ext cx="5392180" cy="409391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lvl2pPr algn="r">
              <a:defRPr>
                <a:solidFill>
                  <a:schemeClr val="tx2"/>
                </a:solidFill>
              </a:defRPr>
            </a:lvl2pPr>
            <a:lvl3pPr algn="r">
              <a:defRPr>
                <a:solidFill>
                  <a:schemeClr val="tx2"/>
                </a:solidFill>
              </a:defRPr>
            </a:lvl3pPr>
            <a:lvl4pPr algn="r">
              <a:defRPr>
                <a:solidFill>
                  <a:schemeClr val="tx2"/>
                </a:solidFill>
              </a:defRPr>
            </a:lvl4pPr>
            <a:lvl5pPr algn="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xmlns="" id="{768C53B7-7FCD-400A-9752-7BFFD8BB3D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xmlns="" id="{10C428BE-FED7-45A5-9425-7445C51F3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xmlns="" id="{18FDE52B-46E4-490F-8D9A-1A96457A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328920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74985E82-8BBB-4140-ADE7-3211B76C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2868" y="1770417"/>
            <a:ext cx="4222483" cy="2143580"/>
          </a:xfrm>
        </p:spPr>
        <p:txBody>
          <a:bodyPr anchor="b"/>
          <a:lstStyle>
            <a:lvl1pPr algn="r">
              <a:defRPr sz="6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BE5281E8-502B-4754-B5F5-7C62E1101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2868" y="4034776"/>
            <a:ext cx="4222483" cy="1188720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A67E5779-2729-4DED-A8C2-41F4FEE476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FBD21987-FA22-47F7-B702-8D9638C10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A03F40A7-0F3F-41D6-9058-1BE8DB270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65421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1907DC5D-4F3E-4A99-A621-6F93F3226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571" y="2558923"/>
            <a:ext cx="5100251" cy="2541331"/>
          </a:xfrm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9DA8F992-7750-4566-AB4F-B2E8F3794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571" y="5257313"/>
            <a:ext cx="5100251" cy="9144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0FEC4993-EF72-4ADC-8D11-1EB7C94095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B145FAD1-5607-4570-9675-FE2648149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265FB8DD-A34F-4C06-9929-1E68FACD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xmlns="" id="{33CC49E4-6647-47F5-895A-9CFC416CE1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8570" y="758725"/>
            <a:ext cx="1000125" cy="1333500"/>
          </a:xfrm>
          <a:prstGeom prst="ellipse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xmlns="" id="{A537F86F-E8D6-44FF-939F-7EB5A46935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52600" y="1101083"/>
            <a:ext cx="1276350" cy="228600"/>
          </a:xfrm>
          <a:noFill/>
        </p:spPr>
        <p:txBody>
          <a:bodyPr anchor="ctr">
            <a:no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xmlns="" id="{17C97F11-0CC0-4E01-8422-6143830432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52600" y="1328416"/>
            <a:ext cx="1276350" cy="228600"/>
          </a:xfrm>
          <a:noFill/>
        </p:spPr>
        <p:txBody>
          <a:bodyPr anchor="ctr">
            <a:no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Mobile / email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xmlns="" id="{322609FE-C556-4394-9CD9-CACD20BC72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52600" y="1555749"/>
            <a:ext cx="1276350" cy="228600"/>
          </a:xfrm>
          <a:noFill/>
        </p:spPr>
        <p:txBody>
          <a:bodyPr anchor="ctr">
            <a:no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xmlns="" val="304403896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and Typ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ctangle 174">
            <a:extLst>
              <a:ext uri="{FF2B5EF4-FFF2-40B4-BE49-F238E27FC236}">
                <a16:creationId xmlns:a16="http://schemas.microsoft.com/office/drawing/2014/main" xmlns="" id="{4460574F-0FFA-4AF4-9268-D077C9C57D58}"/>
              </a:ext>
            </a:extLst>
          </p:cNvPr>
          <p:cNvSpPr/>
          <p:nvPr/>
        </p:nvSpPr>
        <p:spPr>
          <a:xfrm>
            <a:off x="628649" y="1830764"/>
            <a:ext cx="670734" cy="174112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xmlns="" id="{E9AEC03B-EFBC-451C-9889-555B420B787B}"/>
              </a:ext>
            </a:extLst>
          </p:cNvPr>
          <p:cNvSpPr/>
          <p:nvPr/>
        </p:nvSpPr>
        <p:spPr>
          <a:xfrm>
            <a:off x="628649" y="1830764"/>
            <a:ext cx="670734" cy="155130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xmlns="" id="{12504A8F-A26B-43AF-BF89-2621FF0CE3CD}"/>
              </a:ext>
            </a:extLst>
          </p:cNvPr>
          <p:cNvSpPr/>
          <p:nvPr/>
        </p:nvSpPr>
        <p:spPr>
          <a:xfrm>
            <a:off x="628649" y="1830763"/>
            <a:ext cx="670734" cy="13614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xmlns="" id="{F7726C56-B942-4400-8CE0-069969802448}"/>
              </a:ext>
            </a:extLst>
          </p:cNvPr>
          <p:cNvSpPr/>
          <p:nvPr/>
        </p:nvSpPr>
        <p:spPr>
          <a:xfrm>
            <a:off x="628649" y="1830763"/>
            <a:ext cx="670734" cy="11716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xmlns="" id="{DAE760DB-698E-4688-BBAF-49FD684C7AFD}"/>
              </a:ext>
            </a:extLst>
          </p:cNvPr>
          <p:cNvSpPr/>
          <p:nvPr/>
        </p:nvSpPr>
        <p:spPr>
          <a:xfrm>
            <a:off x="628649" y="1830763"/>
            <a:ext cx="670734" cy="9818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xmlns="" id="{72A9A194-717A-430D-B418-44C0B8F1A4C3}"/>
              </a:ext>
            </a:extLst>
          </p:cNvPr>
          <p:cNvSpPr/>
          <p:nvPr/>
        </p:nvSpPr>
        <p:spPr>
          <a:xfrm>
            <a:off x="628650" y="1830764"/>
            <a:ext cx="670734" cy="788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xmlns="" id="{E915F52A-A44F-4FB1-A1A1-1A513475EFE8}"/>
              </a:ext>
            </a:extLst>
          </p:cNvPr>
          <p:cNvSpPr/>
          <p:nvPr/>
        </p:nvSpPr>
        <p:spPr>
          <a:xfrm>
            <a:off x="1430423" y="1830764"/>
            <a:ext cx="670734" cy="174112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xmlns="" id="{6034C492-58E9-4550-B83D-E33D2B2217E6}"/>
              </a:ext>
            </a:extLst>
          </p:cNvPr>
          <p:cNvSpPr/>
          <p:nvPr/>
        </p:nvSpPr>
        <p:spPr>
          <a:xfrm>
            <a:off x="1430423" y="1830764"/>
            <a:ext cx="670734" cy="155130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xmlns="" id="{F92FB454-2844-432A-897E-609CA7D5AB13}"/>
              </a:ext>
            </a:extLst>
          </p:cNvPr>
          <p:cNvSpPr/>
          <p:nvPr/>
        </p:nvSpPr>
        <p:spPr>
          <a:xfrm>
            <a:off x="1430423" y="1830763"/>
            <a:ext cx="670734" cy="13614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xmlns="" id="{DFE585D9-1B79-4D2C-BE24-8DD53BF2D43D}"/>
              </a:ext>
            </a:extLst>
          </p:cNvPr>
          <p:cNvSpPr/>
          <p:nvPr/>
        </p:nvSpPr>
        <p:spPr>
          <a:xfrm>
            <a:off x="1430423" y="1830763"/>
            <a:ext cx="670734" cy="117166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xmlns="" id="{7CA650B9-D80A-4F55-849B-9B9229BAB7AB}"/>
              </a:ext>
            </a:extLst>
          </p:cNvPr>
          <p:cNvSpPr/>
          <p:nvPr/>
        </p:nvSpPr>
        <p:spPr>
          <a:xfrm>
            <a:off x="1430423" y="1830763"/>
            <a:ext cx="670734" cy="98184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xmlns="" id="{212A3E8F-2036-4425-950A-9DDCE99E48E2}"/>
              </a:ext>
            </a:extLst>
          </p:cNvPr>
          <p:cNvSpPr/>
          <p:nvPr/>
        </p:nvSpPr>
        <p:spPr>
          <a:xfrm>
            <a:off x="1430424" y="1830764"/>
            <a:ext cx="670734" cy="7882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xmlns="" id="{F8D77422-E1EF-442A-B883-288DFB42AC7A}"/>
              </a:ext>
            </a:extLst>
          </p:cNvPr>
          <p:cNvSpPr/>
          <p:nvPr/>
        </p:nvSpPr>
        <p:spPr>
          <a:xfrm>
            <a:off x="2232197" y="1830764"/>
            <a:ext cx="670734" cy="1741127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xmlns="" id="{F5A5458A-8CAB-46ED-A597-7A9BC874E064}"/>
              </a:ext>
            </a:extLst>
          </p:cNvPr>
          <p:cNvSpPr/>
          <p:nvPr/>
        </p:nvSpPr>
        <p:spPr>
          <a:xfrm>
            <a:off x="2232197" y="1830764"/>
            <a:ext cx="670734" cy="155130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xmlns="" id="{129FB0AE-0FE9-4E47-89E1-28A56DFEFD44}"/>
              </a:ext>
            </a:extLst>
          </p:cNvPr>
          <p:cNvSpPr/>
          <p:nvPr/>
        </p:nvSpPr>
        <p:spPr>
          <a:xfrm>
            <a:off x="2232197" y="1830763"/>
            <a:ext cx="670734" cy="136148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xmlns="" id="{8DCBA888-FF6F-4E0D-AD60-DA0D78CD05D1}"/>
              </a:ext>
            </a:extLst>
          </p:cNvPr>
          <p:cNvSpPr/>
          <p:nvPr/>
        </p:nvSpPr>
        <p:spPr>
          <a:xfrm>
            <a:off x="2232197" y="1830763"/>
            <a:ext cx="670734" cy="117166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xmlns="" id="{F9271256-F951-4086-8A3B-C91C2291A176}"/>
              </a:ext>
            </a:extLst>
          </p:cNvPr>
          <p:cNvSpPr/>
          <p:nvPr/>
        </p:nvSpPr>
        <p:spPr>
          <a:xfrm>
            <a:off x="2232197" y="1830763"/>
            <a:ext cx="670734" cy="98184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xmlns="" id="{27D18AA1-C449-4778-A01C-5FEFF6D4B6F0}"/>
              </a:ext>
            </a:extLst>
          </p:cNvPr>
          <p:cNvSpPr/>
          <p:nvPr/>
        </p:nvSpPr>
        <p:spPr>
          <a:xfrm>
            <a:off x="2232198" y="1830764"/>
            <a:ext cx="670734" cy="7882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xmlns="" id="{507DEC82-2EA5-41B4-BBE2-03D513A6990F}"/>
              </a:ext>
            </a:extLst>
          </p:cNvPr>
          <p:cNvSpPr/>
          <p:nvPr/>
        </p:nvSpPr>
        <p:spPr>
          <a:xfrm>
            <a:off x="3033971" y="1830764"/>
            <a:ext cx="670734" cy="174112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xmlns="" id="{CC3C8386-1A37-4F90-9D5F-F552F6BD3D6B}"/>
              </a:ext>
            </a:extLst>
          </p:cNvPr>
          <p:cNvSpPr/>
          <p:nvPr/>
        </p:nvSpPr>
        <p:spPr>
          <a:xfrm>
            <a:off x="3033971" y="1830764"/>
            <a:ext cx="670734" cy="15513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xmlns="" id="{20C96B97-602D-4FB6-83FA-5F537C10D957}"/>
              </a:ext>
            </a:extLst>
          </p:cNvPr>
          <p:cNvSpPr/>
          <p:nvPr/>
        </p:nvSpPr>
        <p:spPr>
          <a:xfrm>
            <a:off x="3033971" y="1830763"/>
            <a:ext cx="670734" cy="13614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xmlns="" id="{C78EB1C9-B967-4BCF-BA1F-F62AD5830A83}"/>
              </a:ext>
            </a:extLst>
          </p:cNvPr>
          <p:cNvSpPr/>
          <p:nvPr/>
        </p:nvSpPr>
        <p:spPr>
          <a:xfrm>
            <a:off x="3033971" y="1830763"/>
            <a:ext cx="670734" cy="11716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xmlns="" id="{530AF99D-4A64-462C-8DC1-2AFD50700E78}"/>
              </a:ext>
            </a:extLst>
          </p:cNvPr>
          <p:cNvSpPr/>
          <p:nvPr/>
        </p:nvSpPr>
        <p:spPr>
          <a:xfrm>
            <a:off x="3033971" y="1830763"/>
            <a:ext cx="670734" cy="9818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xmlns="" id="{251EE8AC-B14F-4016-B318-3215BFA74576}"/>
              </a:ext>
            </a:extLst>
          </p:cNvPr>
          <p:cNvSpPr/>
          <p:nvPr/>
        </p:nvSpPr>
        <p:spPr>
          <a:xfrm>
            <a:off x="3033972" y="1830764"/>
            <a:ext cx="670734" cy="7882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xmlns="" id="{DB3EFE93-C789-4C06-AE63-48F21F3F0562}"/>
              </a:ext>
            </a:extLst>
          </p:cNvPr>
          <p:cNvSpPr/>
          <p:nvPr/>
        </p:nvSpPr>
        <p:spPr>
          <a:xfrm>
            <a:off x="3835745" y="1830764"/>
            <a:ext cx="670734" cy="174112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xmlns="" id="{C159A26F-3E35-43ED-9527-94575D015CF9}"/>
              </a:ext>
            </a:extLst>
          </p:cNvPr>
          <p:cNvSpPr/>
          <p:nvPr/>
        </p:nvSpPr>
        <p:spPr>
          <a:xfrm>
            <a:off x="3835745" y="1830764"/>
            <a:ext cx="670734" cy="15513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xmlns="" id="{197FEBE6-4234-4233-9AAC-C966B38A457C}"/>
              </a:ext>
            </a:extLst>
          </p:cNvPr>
          <p:cNvSpPr/>
          <p:nvPr/>
        </p:nvSpPr>
        <p:spPr>
          <a:xfrm>
            <a:off x="3835745" y="1830763"/>
            <a:ext cx="670734" cy="13614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xmlns="" id="{4A6CCAEB-B0B2-4918-BF93-14B428F71030}"/>
              </a:ext>
            </a:extLst>
          </p:cNvPr>
          <p:cNvSpPr/>
          <p:nvPr/>
        </p:nvSpPr>
        <p:spPr>
          <a:xfrm>
            <a:off x="3835745" y="1830763"/>
            <a:ext cx="670734" cy="11716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xmlns="" id="{26BAB2D9-48E2-4FD7-8266-8DA7249A311F}"/>
              </a:ext>
            </a:extLst>
          </p:cNvPr>
          <p:cNvSpPr/>
          <p:nvPr/>
        </p:nvSpPr>
        <p:spPr>
          <a:xfrm>
            <a:off x="3835745" y="1830763"/>
            <a:ext cx="670734" cy="9818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xmlns="" id="{E373E1AE-97F0-411F-ADE1-F7FA57FDB549}"/>
              </a:ext>
            </a:extLst>
          </p:cNvPr>
          <p:cNvSpPr/>
          <p:nvPr/>
        </p:nvSpPr>
        <p:spPr>
          <a:xfrm>
            <a:off x="3835746" y="1830764"/>
            <a:ext cx="670734" cy="7882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xmlns="" id="{7980EC62-1AA7-49B9-A98C-B1AE41A8BAF7}"/>
              </a:ext>
            </a:extLst>
          </p:cNvPr>
          <p:cNvSpPr/>
          <p:nvPr/>
        </p:nvSpPr>
        <p:spPr>
          <a:xfrm>
            <a:off x="4637519" y="1830764"/>
            <a:ext cx="670734" cy="174112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xmlns="" id="{1B940435-8801-4AE0-AF82-51785C14109F}"/>
              </a:ext>
            </a:extLst>
          </p:cNvPr>
          <p:cNvSpPr/>
          <p:nvPr/>
        </p:nvSpPr>
        <p:spPr>
          <a:xfrm>
            <a:off x="4637519" y="1830764"/>
            <a:ext cx="670734" cy="15513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xmlns="" id="{709FEA5B-55A5-4A85-90AE-A3E8181AD6B1}"/>
              </a:ext>
            </a:extLst>
          </p:cNvPr>
          <p:cNvSpPr/>
          <p:nvPr/>
        </p:nvSpPr>
        <p:spPr>
          <a:xfrm>
            <a:off x="4637519" y="1830763"/>
            <a:ext cx="670734" cy="13614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xmlns="" id="{AC24C165-A09C-48A0-8D30-43D9272501D0}"/>
              </a:ext>
            </a:extLst>
          </p:cNvPr>
          <p:cNvSpPr/>
          <p:nvPr/>
        </p:nvSpPr>
        <p:spPr>
          <a:xfrm>
            <a:off x="4637519" y="1830763"/>
            <a:ext cx="670734" cy="11716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xmlns="" id="{AF779B59-BF2E-434C-A692-81F3395A2DDC}"/>
              </a:ext>
            </a:extLst>
          </p:cNvPr>
          <p:cNvSpPr/>
          <p:nvPr/>
        </p:nvSpPr>
        <p:spPr>
          <a:xfrm>
            <a:off x="4637519" y="1830763"/>
            <a:ext cx="670734" cy="981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xmlns="" id="{72D25286-DFE7-4DB6-BC2A-849B72A1D58F}"/>
              </a:ext>
            </a:extLst>
          </p:cNvPr>
          <p:cNvSpPr/>
          <p:nvPr/>
        </p:nvSpPr>
        <p:spPr>
          <a:xfrm>
            <a:off x="4637520" y="1830764"/>
            <a:ext cx="670734" cy="7882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xmlns="" id="{EFFFC619-3DCF-484B-936D-D1C6706967D7}"/>
              </a:ext>
            </a:extLst>
          </p:cNvPr>
          <p:cNvSpPr/>
          <p:nvPr/>
        </p:nvSpPr>
        <p:spPr>
          <a:xfrm>
            <a:off x="5439293" y="1830764"/>
            <a:ext cx="670734" cy="174112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xmlns="" id="{C36F1647-E3A7-42C7-94DB-E22470CD7962}"/>
              </a:ext>
            </a:extLst>
          </p:cNvPr>
          <p:cNvSpPr/>
          <p:nvPr/>
        </p:nvSpPr>
        <p:spPr>
          <a:xfrm>
            <a:off x="5439293" y="1830764"/>
            <a:ext cx="670734" cy="155130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xmlns="" id="{0812BACF-D77F-4A42-A212-538847FF9776}"/>
              </a:ext>
            </a:extLst>
          </p:cNvPr>
          <p:cNvSpPr/>
          <p:nvPr/>
        </p:nvSpPr>
        <p:spPr>
          <a:xfrm>
            <a:off x="5439293" y="1830763"/>
            <a:ext cx="670734" cy="13614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xmlns="" id="{63855A19-9DBA-4293-A411-6842A7DAA995}"/>
              </a:ext>
            </a:extLst>
          </p:cNvPr>
          <p:cNvSpPr/>
          <p:nvPr/>
        </p:nvSpPr>
        <p:spPr>
          <a:xfrm>
            <a:off x="5439293" y="1830763"/>
            <a:ext cx="670734" cy="11716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xmlns="" id="{E705E91E-E65F-4094-8904-D56C56FC5F44}"/>
              </a:ext>
            </a:extLst>
          </p:cNvPr>
          <p:cNvSpPr/>
          <p:nvPr/>
        </p:nvSpPr>
        <p:spPr>
          <a:xfrm>
            <a:off x="5439293" y="1830763"/>
            <a:ext cx="670734" cy="9818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xmlns="" id="{B6DEB2ED-B6FD-4B88-90DA-9530DA2E64C9}"/>
              </a:ext>
            </a:extLst>
          </p:cNvPr>
          <p:cNvSpPr/>
          <p:nvPr/>
        </p:nvSpPr>
        <p:spPr>
          <a:xfrm>
            <a:off x="5439294" y="1830764"/>
            <a:ext cx="670734" cy="7882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xmlns="" id="{62E667E1-7F5F-4E4F-AF63-4AB31D847AE0}"/>
              </a:ext>
            </a:extLst>
          </p:cNvPr>
          <p:cNvSpPr/>
          <p:nvPr/>
        </p:nvSpPr>
        <p:spPr>
          <a:xfrm>
            <a:off x="6241067" y="1830764"/>
            <a:ext cx="670734" cy="174112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xmlns="" id="{A9D94CA5-400D-47AE-9512-4557FBE20192}"/>
              </a:ext>
            </a:extLst>
          </p:cNvPr>
          <p:cNvSpPr/>
          <p:nvPr/>
        </p:nvSpPr>
        <p:spPr>
          <a:xfrm>
            <a:off x="6241067" y="1830764"/>
            <a:ext cx="670734" cy="155130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xmlns="" id="{1E60784B-8569-41D5-BB14-8F5DAFDCE67A}"/>
              </a:ext>
            </a:extLst>
          </p:cNvPr>
          <p:cNvSpPr/>
          <p:nvPr/>
        </p:nvSpPr>
        <p:spPr>
          <a:xfrm>
            <a:off x="6241067" y="1830763"/>
            <a:ext cx="670734" cy="13614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xmlns="" id="{FE043B0E-D351-4B21-BB22-FF8713E0E199}"/>
              </a:ext>
            </a:extLst>
          </p:cNvPr>
          <p:cNvSpPr/>
          <p:nvPr/>
        </p:nvSpPr>
        <p:spPr>
          <a:xfrm>
            <a:off x="6241067" y="1830763"/>
            <a:ext cx="670734" cy="11716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xmlns="" id="{D57AC92D-3891-4CC7-9301-A742653C394B}"/>
              </a:ext>
            </a:extLst>
          </p:cNvPr>
          <p:cNvSpPr/>
          <p:nvPr/>
        </p:nvSpPr>
        <p:spPr>
          <a:xfrm>
            <a:off x="6241067" y="1830763"/>
            <a:ext cx="670734" cy="9818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xmlns="" id="{870D976A-0EA2-4422-A1FB-EE1A159B65DC}"/>
              </a:ext>
            </a:extLst>
          </p:cNvPr>
          <p:cNvSpPr/>
          <p:nvPr/>
        </p:nvSpPr>
        <p:spPr>
          <a:xfrm>
            <a:off x="6241068" y="1830764"/>
            <a:ext cx="670734" cy="78825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xmlns="" id="{074CEC48-74FA-45A9-9E16-525EB9E974F9}"/>
              </a:ext>
            </a:extLst>
          </p:cNvPr>
          <p:cNvSpPr/>
          <p:nvPr/>
        </p:nvSpPr>
        <p:spPr>
          <a:xfrm>
            <a:off x="7042841" y="1830764"/>
            <a:ext cx="670734" cy="174112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xmlns="" id="{8CA8D9C7-FFCE-4895-B720-C9F65C686B93}"/>
              </a:ext>
            </a:extLst>
          </p:cNvPr>
          <p:cNvSpPr/>
          <p:nvPr/>
        </p:nvSpPr>
        <p:spPr>
          <a:xfrm>
            <a:off x="7042841" y="1830764"/>
            <a:ext cx="670734" cy="155130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xmlns="" id="{DF8FDE11-2636-4F16-BC4C-C0DBD965F47E}"/>
              </a:ext>
            </a:extLst>
          </p:cNvPr>
          <p:cNvSpPr/>
          <p:nvPr/>
        </p:nvSpPr>
        <p:spPr>
          <a:xfrm>
            <a:off x="7042841" y="1830763"/>
            <a:ext cx="670734" cy="13614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xmlns="" id="{EAE2FCEB-5A44-4458-99EB-B2522F731513}"/>
              </a:ext>
            </a:extLst>
          </p:cNvPr>
          <p:cNvSpPr/>
          <p:nvPr/>
        </p:nvSpPr>
        <p:spPr>
          <a:xfrm>
            <a:off x="7042841" y="1830763"/>
            <a:ext cx="670734" cy="11716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xmlns="" id="{FA982CEB-3569-4AB2-A279-56909D8DBA2B}"/>
              </a:ext>
            </a:extLst>
          </p:cNvPr>
          <p:cNvSpPr/>
          <p:nvPr/>
        </p:nvSpPr>
        <p:spPr>
          <a:xfrm>
            <a:off x="7042841" y="1830763"/>
            <a:ext cx="670734" cy="9818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xmlns="" id="{B85FDECF-7983-4160-8B97-DA92A01F2A38}"/>
              </a:ext>
            </a:extLst>
          </p:cNvPr>
          <p:cNvSpPr/>
          <p:nvPr/>
        </p:nvSpPr>
        <p:spPr>
          <a:xfrm>
            <a:off x="7042842" y="1830764"/>
            <a:ext cx="670734" cy="7882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xmlns="" id="{80F0CF47-25FB-4AB4-837F-33B5D368A8C0}"/>
              </a:ext>
            </a:extLst>
          </p:cNvPr>
          <p:cNvSpPr/>
          <p:nvPr/>
        </p:nvSpPr>
        <p:spPr>
          <a:xfrm>
            <a:off x="7844616" y="1830764"/>
            <a:ext cx="670734" cy="174112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xmlns="" id="{12C0DD63-4FB0-4217-BC06-7CEB655B79B6}"/>
              </a:ext>
            </a:extLst>
          </p:cNvPr>
          <p:cNvSpPr/>
          <p:nvPr/>
        </p:nvSpPr>
        <p:spPr>
          <a:xfrm>
            <a:off x="7844616" y="1830764"/>
            <a:ext cx="670734" cy="155130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xmlns="" id="{5841390F-E0B0-48E2-8756-2C0A532BC037}"/>
              </a:ext>
            </a:extLst>
          </p:cNvPr>
          <p:cNvSpPr/>
          <p:nvPr/>
        </p:nvSpPr>
        <p:spPr>
          <a:xfrm>
            <a:off x="7844616" y="1830763"/>
            <a:ext cx="670734" cy="13614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xmlns="" id="{E49982BC-FA05-4F1B-A8BD-AE3793F3BD02}"/>
              </a:ext>
            </a:extLst>
          </p:cNvPr>
          <p:cNvSpPr/>
          <p:nvPr/>
        </p:nvSpPr>
        <p:spPr>
          <a:xfrm>
            <a:off x="7844616" y="1830763"/>
            <a:ext cx="670734" cy="11716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xmlns="" id="{84445015-4210-46FE-958B-F3271E10284B}"/>
              </a:ext>
            </a:extLst>
          </p:cNvPr>
          <p:cNvSpPr/>
          <p:nvPr/>
        </p:nvSpPr>
        <p:spPr>
          <a:xfrm>
            <a:off x="7844616" y="1830763"/>
            <a:ext cx="670734" cy="9818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xmlns="" id="{06FD93CB-F173-4C32-9E54-DE5EDB0F83D8}"/>
              </a:ext>
            </a:extLst>
          </p:cNvPr>
          <p:cNvSpPr/>
          <p:nvPr/>
        </p:nvSpPr>
        <p:spPr>
          <a:xfrm>
            <a:off x="7844617" y="1830764"/>
            <a:ext cx="670734" cy="7882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0D08B00A-9A13-4AB1-A72D-2F499BA2E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8" name="Text Placeholder 2">
            <a:extLst>
              <a:ext uri="{FF2B5EF4-FFF2-40B4-BE49-F238E27FC236}">
                <a16:creationId xmlns:a16="http://schemas.microsoft.com/office/drawing/2014/main" xmlns="" id="{BB3FC47E-3339-49A8-AEF2-ECC3BF1514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49" y="3709150"/>
            <a:ext cx="7886700" cy="132588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4400" b="1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ru-RU" smtClean="0"/>
              <a:t>Образец текста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829D5438-3BC8-4817-9C86-A9AAA6047492}"/>
              </a:ext>
            </a:extLst>
          </p:cNvPr>
          <p:cNvSpPr txBox="1"/>
          <p:nvPr/>
        </p:nvSpPr>
        <p:spPr>
          <a:xfrm>
            <a:off x="3507904" y="4033186"/>
            <a:ext cx="243528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600" dirty="0">
                <a:solidFill>
                  <a:schemeClr val="tx2"/>
                </a:solidFill>
              </a:rPr>
              <a:t>Aa</a:t>
            </a:r>
          </a:p>
        </p:txBody>
      </p:sp>
      <p:sp>
        <p:nvSpPr>
          <p:cNvPr id="90" name="Text Placeholder 7">
            <a:extLst>
              <a:ext uri="{FF2B5EF4-FFF2-40B4-BE49-F238E27FC236}">
                <a16:creationId xmlns:a16="http://schemas.microsoft.com/office/drawing/2014/main" xmlns="" id="{676EAA04-3941-4EEF-875A-DA2DBBB0CA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23318" y="6124727"/>
            <a:ext cx="1795635" cy="56499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Font name</a:t>
            </a:r>
          </a:p>
        </p:txBody>
      </p:sp>
    </p:spTree>
    <p:extLst>
      <p:ext uri="{BB962C8B-B14F-4D97-AF65-F5344CB8AC3E}">
        <p14:creationId xmlns:p14="http://schemas.microsoft.com/office/powerpoint/2010/main" xmlns="" val="53191241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114652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2671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два объекта и текст" type="twoObjAndTx">
  <p:cSld name="Заголовок, два объекта и текст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37719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05" name="Google Shape;105;p6"/>
          <p:cNvSpPr txBox="1">
            <a:spLocks noGrp="1"/>
          </p:cNvSpPr>
          <p:nvPr>
            <p:ph type="body" idx="2"/>
          </p:nvPr>
        </p:nvSpPr>
        <p:spPr>
          <a:xfrm>
            <a:off x="685800" y="3733800"/>
            <a:ext cx="37719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06" name="Google Shape;106;p6"/>
          <p:cNvSpPr txBox="1">
            <a:spLocks noGrp="1"/>
          </p:cNvSpPr>
          <p:nvPr>
            <p:ph type="body" idx="3"/>
          </p:nvPr>
        </p:nvSpPr>
        <p:spPr>
          <a:xfrm>
            <a:off x="4610100" y="1828800"/>
            <a:ext cx="37719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07" name="Google Shape;107;p6"/>
          <p:cNvSpPr txBox="1">
            <a:spLocks noGrp="1"/>
          </p:cNvSpPr>
          <p:nvPr>
            <p:ph type="dt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6"/>
          <p:cNvSpPr txBox="1">
            <a:spLocks noGrp="1"/>
          </p:cNvSpPr>
          <p:nvPr>
            <p:ph type="ft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6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объект и текст" type="objAndTx">
  <p:cSld name="Заголовок, объект и текст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7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37719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13" name="Google Shape;113;p7"/>
          <p:cNvSpPr txBox="1">
            <a:spLocks noGrp="1"/>
          </p:cNvSpPr>
          <p:nvPr>
            <p:ph type="body" idx="2"/>
          </p:nvPr>
        </p:nvSpPr>
        <p:spPr>
          <a:xfrm>
            <a:off x="4610100" y="1828800"/>
            <a:ext cx="37719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14" name="Google Shape;114;p7"/>
          <p:cNvSpPr txBox="1">
            <a:spLocks noGrp="1"/>
          </p:cNvSpPr>
          <p:nvPr>
            <p:ph type="dt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7"/>
          <p:cNvSpPr txBox="1">
            <a:spLocks noGrp="1"/>
          </p:cNvSpPr>
          <p:nvPr>
            <p:ph type="ft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7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текст и два объекта" type="txAndTwoObj">
  <p:cSld name="Заголовок, текст и два объекта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37719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2"/>
          </p:nvPr>
        </p:nvSpPr>
        <p:spPr>
          <a:xfrm>
            <a:off x="4610100" y="1828800"/>
            <a:ext cx="37719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21" name="Google Shape;121;p8"/>
          <p:cNvSpPr txBox="1">
            <a:spLocks noGrp="1"/>
          </p:cNvSpPr>
          <p:nvPr>
            <p:ph type="body" idx="3"/>
          </p:nvPr>
        </p:nvSpPr>
        <p:spPr>
          <a:xfrm>
            <a:off x="4610100" y="3733800"/>
            <a:ext cx="37719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22" name="Google Shape;122;p8"/>
          <p:cNvSpPr txBox="1">
            <a:spLocks noGrp="1"/>
          </p:cNvSpPr>
          <p:nvPr>
            <p:ph type="dt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8"/>
          <p:cNvSpPr txBox="1">
            <a:spLocks noGrp="1"/>
          </p:cNvSpPr>
          <p:nvPr>
            <p:ph type="ft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8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текст и объект" type="txAndObj">
  <p:cSld name="Заголовок, текст и объект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9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37719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28" name="Google Shape;128;p9"/>
          <p:cNvSpPr txBox="1">
            <a:spLocks noGrp="1"/>
          </p:cNvSpPr>
          <p:nvPr>
            <p:ph type="body" idx="2"/>
          </p:nvPr>
        </p:nvSpPr>
        <p:spPr>
          <a:xfrm>
            <a:off x="4610100" y="1828800"/>
            <a:ext cx="37719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29" name="Google Shape;129;p9"/>
          <p:cNvSpPr txBox="1">
            <a:spLocks noGrp="1"/>
          </p:cNvSpPr>
          <p:nvPr>
            <p:ph type="dt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9"/>
          <p:cNvSpPr txBox="1">
            <a:spLocks noGrp="1"/>
          </p:cNvSpPr>
          <p:nvPr>
            <p:ph type="ft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9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45021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xmlns="" id="{08888851-8419-4D40-B1E3-9D279F24C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4533386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9CCD0F33-6122-4DA2-AA9D-CA48CEFB9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533386" cy="411316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xmlns="" id="{7A8A3FA1-377F-4383-B7E8-14D9409AF6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xmlns="" id="{566F5CF8-699B-4A09-9AD0-718B0175E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xmlns="" id="{7C55771C-35B2-4842-A572-EEE14A727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6628844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ed by Presentation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F0C052-A5D5-A3A7-5015-B8AD6BFA38B5}"/>
              </a:ext>
            </a:extLst>
          </p:cNvPr>
          <p:cNvSpPr txBox="1"/>
          <p:nvPr userDrawn="1"/>
        </p:nvSpPr>
        <p:spPr>
          <a:xfrm>
            <a:off x="500500" y="550033"/>
            <a:ext cx="1717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alpha val="40157"/>
                  </a:schemeClr>
                </a:solidFill>
                <a:latin typeface="Calibri" panose="020F0502020204030204" pitchFamily="34" charset="0"/>
              </a:rPr>
              <a:t>Designed</a:t>
            </a:r>
            <a:r>
              <a:rPr lang="en-US" dirty="0">
                <a:solidFill>
                  <a:schemeClr val="bg1">
                    <a:alpha val="40157"/>
                  </a:schemeClr>
                </a:solidFill>
              </a:rPr>
              <a:t> with      by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xmlns="" id="{E3BDC3D9-4956-070F-F72D-978CD8717498}"/>
              </a:ext>
            </a:extLst>
          </p:cNvPr>
          <p:cNvGrpSpPr/>
          <p:nvPr userDrawn="1"/>
        </p:nvGrpSpPr>
        <p:grpSpPr>
          <a:xfrm>
            <a:off x="568237" y="1021859"/>
            <a:ext cx="3994283" cy="549583"/>
            <a:chOff x="757647" y="1021854"/>
            <a:chExt cx="5325710" cy="549583"/>
          </a:xfrm>
        </p:grpSpPr>
        <p:sp>
          <p:nvSpPr>
            <p:cNvPr id="7" name="Shape">
              <a:extLst>
                <a:ext uri="{FF2B5EF4-FFF2-40B4-BE49-F238E27FC236}">
                  <a16:creationId xmlns:a16="http://schemas.microsoft.com/office/drawing/2014/main" xmlns="" id="{F1B15682-086B-6549-3383-789D334FDAC4}"/>
                </a:ext>
              </a:extLst>
            </p:cNvPr>
            <p:cNvSpPr/>
            <p:nvPr userDrawn="1"/>
          </p:nvSpPr>
          <p:spPr>
            <a:xfrm>
              <a:off x="757647" y="1022945"/>
              <a:ext cx="4193833" cy="548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662"/>
                  </a:moveTo>
                  <a:lnTo>
                    <a:pt x="882" y="2662"/>
                  </a:lnTo>
                  <a:cubicBezTo>
                    <a:pt x="1028" y="2662"/>
                    <a:pt x="1163" y="2791"/>
                    <a:pt x="1280" y="3049"/>
                  </a:cubicBezTo>
                  <a:cubicBezTo>
                    <a:pt x="1398" y="3307"/>
                    <a:pt x="1500" y="3693"/>
                    <a:pt x="1584" y="4165"/>
                  </a:cubicBezTo>
                  <a:cubicBezTo>
                    <a:pt x="1668" y="4638"/>
                    <a:pt x="1730" y="5239"/>
                    <a:pt x="1775" y="5969"/>
                  </a:cubicBezTo>
                  <a:cubicBezTo>
                    <a:pt x="1820" y="6656"/>
                    <a:pt x="1842" y="7472"/>
                    <a:pt x="1842" y="8374"/>
                  </a:cubicBezTo>
                  <a:cubicBezTo>
                    <a:pt x="1842" y="9447"/>
                    <a:pt x="1814" y="10392"/>
                    <a:pt x="1763" y="11165"/>
                  </a:cubicBezTo>
                  <a:cubicBezTo>
                    <a:pt x="1707" y="11938"/>
                    <a:pt x="1634" y="12625"/>
                    <a:pt x="1544" y="13140"/>
                  </a:cubicBezTo>
                  <a:cubicBezTo>
                    <a:pt x="1455" y="13656"/>
                    <a:pt x="1348" y="14042"/>
                    <a:pt x="1224" y="14300"/>
                  </a:cubicBezTo>
                  <a:cubicBezTo>
                    <a:pt x="1101" y="14557"/>
                    <a:pt x="972" y="14686"/>
                    <a:pt x="837" y="14686"/>
                  </a:cubicBezTo>
                  <a:lnTo>
                    <a:pt x="590" y="14686"/>
                  </a:lnTo>
                  <a:lnTo>
                    <a:pt x="590" y="21299"/>
                  </a:lnTo>
                  <a:lnTo>
                    <a:pt x="0" y="21299"/>
                  </a:lnTo>
                  <a:lnTo>
                    <a:pt x="0" y="2662"/>
                  </a:lnTo>
                  <a:close/>
                  <a:moveTo>
                    <a:pt x="584" y="11251"/>
                  </a:moveTo>
                  <a:lnTo>
                    <a:pt x="798" y="11251"/>
                  </a:lnTo>
                  <a:cubicBezTo>
                    <a:pt x="854" y="11251"/>
                    <a:pt x="910" y="11208"/>
                    <a:pt x="966" y="11122"/>
                  </a:cubicBezTo>
                  <a:cubicBezTo>
                    <a:pt x="1022" y="11036"/>
                    <a:pt x="1067" y="10864"/>
                    <a:pt x="1106" y="10650"/>
                  </a:cubicBezTo>
                  <a:cubicBezTo>
                    <a:pt x="1146" y="10435"/>
                    <a:pt x="1179" y="10177"/>
                    <a:pt x="1202" y="9834"/>
                  </a:cubicBezTo>
                  <a:cubicBezTo>
                    <a:pt x="1224" y="9490"/>
                    <a:pt x="1241" y="9104"/>
                    <a:pt x="1241" y="8588"/>
                  </a:cubicBezTo>
                  <a:cubicBezTo>
                    <a:pt x="1241" y="7730"/>
                    <a:pt x="1202" y="7085"/>
                    <a:pt x="1129" y="6656"/>
                  </a:cubicBezTo>
                  <a:cubicBezTo>
                    <a:pt x="1050" y="6227"/>
                    <a:pt x="955" y="6012"/>
                    <a:pt x="826" y="6012"/>
                  </a:cubicBezTo>
                  <a:lnTo>
                    <a:pt x="590" y="6012"/>
                  </a:lnTo>
                  <a:lnTo>
                    <a:pt x="590" y="11251"/>
                  </a:lnTo>
                  <a:close/>
                  <a:moveTo>
                    <a:pt x="2179" y="21256"/>
                  </a:moveTo>
                  <a:lnTo>
                    <a:pt x="2179" y="7085"/>
                  </a:lnTo>
                  <a:lnTo>
                    <a:pt x="2628" y="7085"/>
                  </a:lnTo>
                  <a:lnTo>
                    <a:pt x="2685" y="9576"/>
                  </a:lnTo>
                  <a:cubicBezTo>
                    <a:pt x="2707" y="9233"/>
                    <a:pt x="2735" y="8889"/>
                    <a:pt x="2769" y="8546"/>
                  </a:cubicBezTo>
                  <a:cubicBezTo>
                    <a:pt x="2802" y="8202"/>
                    <a:pt x="2842" y="7901"/>
                    <a:pt x="2887" y="7644"/>
                  </a:cubicBezTo>
                  <a:cubicBezTo>
                    <a:pt x="2932" y="7386"/>
                    <a:pt x="2988" y="7171"/>
                    <a:pt x="3044" y="7043"/>
                  </a:cubicBezTo>
                  <a:cubicBezTo>
                    <a:pt x="3106" y="6871"/>
                    <a:pt x="3173" y="6828"/>
                    <a:pt x="3246" y="6828"/>
                  </a:cubicBezTo>
                  <a:cubicBezTo>
                    <a:pt x="3302" y="6828"/>
                    <a:pt x="3353" y="6871"/>
                    <a:pt x="3403" y="7000"/>
                  </a:cubicBezTo>
                  <a:cubicBezTo>
                    <a:pt x="3448" y="7128"/>
                    <a:pt x="3488" y="7214"/>
                    <a:pt x="3516" y="7386"/>
                  </a:cubicBezTo>
                  <a:lnTo>
                    <a:pt x="3426" y="10779"/>
                  </a:lnTo>
                  <a:cubicBezTo>
                    <a:pt x="3398" y="10650"/>
                    <a:pt x="3364" y="10564"/>
                    <a:pt x="3319" y="10435"/>
                  </a:cubicBezTo>
                  <a:cubicBezTo>
                    <a:pt x="3274" y="10349"/>
                    <a:pt x="3224" y="10306"/>
                    <a:pt x="3156" y="10306"/>
                  </a:cubicBezTo>
                  <a:cubicBezTo>
                    <a:pt x="3038" y="10306"/>
                    <a:pt x="2937" y="10607"/>
                    <a:pt x="2859" y="11208"/>
                  </a:cubicBezTo>
                  <a:cubicBezTo>
                    <a:pt x="2780" y="11809"/>
                    <a:pt x="2741" y="12840"/>
                    <a:pt x="2741" y="14257"/>
                  </a:cubicBezTo>
                  <a:lnTo>
                    <a:pt x="2741" y="21342"/>
                  </a:lnTo>
                  <a:lnTo>
                    <a:pt x="2179" y="21342"/>
                  </a:lnTo>
                  <a:close/>
                  <a:moveTo>
                    <a:pt x="5279" y="15416"/>
                  </a:moveTo>
                  <a:lnTo>
                    <a:pt x="4083" y="15416"/>
                  </a:lnTo>
                  <a:lnTo>
                    <a:pt x="4083" y="15545"/>
                  </a:lnTo>
                  <a:cubicBezTo>
                    <a:pt x="4083" y="16533"/>
                    <a:pt x="4134" y="17263"/>
                    <a:pt x="4235" y="17692"/>
                  </a:cubicBezTo>
                  <a:cubicBezTo>
                    <a:pt x="4336" y="18165"/>
                    <a:pt x="4459" y="18379"/>
                    <a:pt x="4611" y="18379"/>
                  </a:cubicBezTo>
                  <a:cubicBezTo>
                    <a:pt x="4718" y="18379"/>
                    <a:pt x="4807" y="18293"/>
                    <a:pt x="4886" y="18165"/>
                  </a:cubicBezTo>
                  <a:cubicBezTo>
                    <a:pt x="4965" y="17993"/>
                    <a:pt x="5032" y="17821"/>
                    <a:pt x="5088" y="17606"/>
                  </a:cubicBezTo>
                  <a:lnTo>
                    <a:pt x="5195" y="20612"/>
                  </a:lnTo>
                  <a:cubicBezTo>
                    <a:pt x="5128" y="20870"/>
                    <a:pt x="5038" y="21085"/>
                    <a:pt x="4931" y="21299"/>
                  </a:cubicBezTo>
                  <a:cubicBezTo>
                    <a:pt x="4824" y="21514"/>
                    <a:pt x="4695" y="21600"/>
                    <a:pt x="4538" y="21600"/>
                  </a:cubicBezTo>
                  <a:cubicBezTo>
                    <a:pt x="4398" y="21600"/>
                    <a:pt x="4268" y="21471"/>
                    <a:pt x="4145" y="21171"/>
                  </a:cubicBezTo>
                  <a:cubicBezTo>
                    <a:pt x="4021" y="20870"/>
                    <a:pt x="3909" y="20441"/>
                    <a:pt x="3819" y="19839"/>
                  </a:cubicBezTo>
                  <a:cubicBezTo>
                    <a:pt x="3724" y="19238"/>
                    <a:pt x="3651" y="18508"/>
                    <a:pt x="3594" y="17606"/>
                  </a:cubicBezTo>
                  <a:cubicBezTo>
                    <a:pt x="3538" y="16705"/>
                    <a:pt x="3510" y="15631"/>
                    <a:pt x="3510" y="14343"/>
                  </a:cubicBezTo>
                  <a:cubicBezTo>
                    <a:pt x="3510" y="13226"/>
                    <a:pt x="3533" y="12196"/>
                    <a:pt x="3578" y="11251"/>
                  </a:cubicBezTo>
                  <a:cubicBezTo>
                    <a:pt x="3622" y="10306"/>
                    <a:pt x="3684" y="9533"/>
                    <a:pt x="3768" y="8846"/>
                  </a:cubicBezTo>
                  <a:cubicBezTo>
                    <a:pt x="3853" y="8159"/>
                    <a:pt x="3948" y="7644"/>
                    <a:pt x="4066" y="7300"/>
                  </a:cubicBezTo>
                  <a:cubicBezTo>
                    <a:pt x="4178" y="6957"/>
                    <a:pt x="4308" y="6742"/>
                    <a:pt x="4448" y="6742"/>
                  </a:cubicBezTo>
                  <a:cubicBezTo>
                    <a:pt x="4701" y="6742"/>
                    <a:pt x="4903" y="7343"/>
                    <a:pt x="5060" y="8503"/>
                  </a:cubicBezTo>
                  <a:cubicBezTo>
                    <a:pt x="5212" y="9662"/>
                    <a:pt x="5290" y="11380"/>
                    <a:pt x="5290" y="13527"/>
                  </a:cubicBezTo>
                  <a:lnTo>
                    <a:pt x="5290" y="15416"/>
                  </a:lnTo>
                  <a:close/>
                  <a:moveTo>
                    <a:pt x="4695" y="12453"/>
                  </a:moveTo>
                  <a:cubicBezTo>
                    <a:pt x="4695" y="12110"/>
                    <a:pt x="4690" y="11809"/>
                    <a:pt x="4678" y="11466"/>
                  </a:cubicBezTo>
                  <a:cubicBezTo>
                    <a:pt x="4667" y="11165"/>
                    <a:pt x="4650" y="10864"/>
                    <a:pt x="4628" y="10607"/>
                  </a:cubicBezTo>
                  <a:cubicBezTo>
                    <a:pt x="4605" y="10349"/>
                    <a:pt x="4577" y="10177"/>
                    <a:pt x="4544" y="10006"/>
                  </a:cubicBezTo>
                  <a:cubicBezTo>
                    <a:pt x="4510" y="9877"/>
                    <a:pt x="4465" y="9791"/>
                    <a:pt x="4420" y="9791"/>
                  </a:cubicBezTo>
                  <a:cubicBezTo>
                    <a:pt x="4330" y="9791"/>
                    <a:pt x="4257" y="10049"/>
                    <a:pt x="4195" y="10521"/>
                  </a:cubicBezTo>
                  <a:cubicBezTo>
                    <a:pt x="4134" y="10993"/>
                    <a:pt x="4100" y="11637"/>
                    <a:pt x="4089" y="12496"/>
                  </a:cubicBezTo>
                  <a:lnTo>
                    <a:pt x="4695" y="12453"/>
                  </a:lnTo>
                  <a:close/>
                  <a:moveTo>
                    <a:pt x="6773" y="10693"/>
                  </a:moveTo>
                  <a:cubicBezTo>
                    <a:pt x="6706" y="10435"/>
                    <a:pt x="6633" y="10220"/>
                    <a:pt x="6554" y="10091"/>
                  </a:cubicBezTo>
                  <a:cubicBezTo>
                    <a:pt x="6476" y="9963"/>
                    <a:pt x="6402" y="9877"/>
                    <a:pt x="6329" y="9877"/>
                  </a:cubicBezTo>
                  <a:cubicBezTo>
                    <a:pt x="6262" y="9877"/>
                    <a:pt x="6206" y="9963"/>
                    <a:pt x="6167" y="10134"/>
                  </a:cubicBezTo>
                  <a:cubicBezTo>
                    <a:pt x="6127" y="10306"/>
                    <a:pt x="6105" y="10564"/>
                    <a:pt x="6105" y="10864"/>
                  </a:cubicBezTo>
                  <a:cubicBezTo>
                    <a:pt x="6105" y="11208"/>
                    <a:pt x="6127" y="11466"/>
                    <a:pt x="6167" y="11723"/>
                  </a:cubicBezTo>
                  <a:cubicBezTo>
                    <a:pt x="6206" y="11938"/>
                    <a:pt x="6285" y="12196"/>
                    <a:pt x="6402" y="12453"/>
                  </a:cubicBezTo>
                  <a:lnTo>
                    <a:pt x="6520" y="12711"/>
                  </a:lnTo>
                  <a:cubicBezTo>
                    <a:pt x="6672" y="13054"/>
                    <a:pt x="6790" y="13570"/>
                    <a:pt x="6869" y="14257"/>
                  </a:cubicBezTo>
                  <a:cubicBezTo>
                    <a:pt x="6947" y="14944"/>
                    <a:pt x="6987" y="15803"/>
                    <a:pt x="6987" y="16876"/>
                  </a:cubicBezTo>
                  <a:cubicBezTo>
                    <a:pt x="6987" y="17563"/>
                    <a:pt x="6970" y="18208"/>
                    <a:pt x="6930" y="18809"/>
                  </a:cubicBezTo>
                  <a:cubicBezTo>
                    <a:pt x="6891" y="19410"/>
                    <a:pt x="6835" y="19882"/>
                    <a:pt x="6768" y="20312"/>
                  </a:cubicBezTo>
                  <a:cubicBezTo>
                    <a:pt x="6695" y="20741"/>
                    <a:pt x="6610" y="21042"/>
                    <a:pt x="6515" y="21256"/>
                  </a:cubicBezTo>
                  <a:cubicBezTo>
                    <a:pt x="6414" y="21471"/>
                    <a:pt x="6307" y="21600"/>
                    <a:pt x="6183" y="21600"/>
                  </a:cubicBezTo>
                  <a:cubicBezTo>
                    <a:pt x="6054" y="21600"/>
                    <a:pt x="5936" y="21514"/>
                    <a:pt x="5835" y="21342"/>
                  </a:cubicBezTo>
                  <a:cubicBezTo>
                    <a:pt x="5734" y="21171"/>
                    <a:pt x="5639" y="20913"/>
                    <a:pt x="5554" y="20569"/>
                  </a:cubicBezTo>
                  <a:lnTo>
                    <a:pt x="5678" y="17435"/>
                  </a:lnTo>
                  <a:cubicBezTo>
                    <a:pt x="5751" y="17735"/>
                    <a:pt x="5830" y="17950"/>
                    <a:pt x="5914" y="18165"/>
                  </a:cubicBezTo>
                  <a:cubicBezTo>
                    <a:pt x="5993" y="18336"/>
                    <a:pt x="6077" y="18465"/>
                    <a:pt x="6161" y="18465"/>
                  </a:cubicBezTo>
                  <a:cubicBezTo>
                    <a:pt x="6256" y="18465"/>
                    <a:pt x="6329" y="18336"/>
                    <a:pt x="6369" y="18122"/>
                  </a:cubicBezTo>
                  <a:cubicBezTo>
                    <a:pt x="6408" y="17907"/>
                    <a:pt x="6431" y="17649"/>
                    <a:pt x="6431" y="17349"/>
                  </a:cubicBezTo>
                  <a:cubicBezTo>
                    <a:pt x="6431" y="17177"/>
                    <a:pt x="6425" y="17005"/>
                    <a:pt x="6419" y="16876"/>
                  </a:cubicBezTo>
                  <a:cubicBezTo>
                    <a:pt x="6408" y="16748"/>
                    <a:pt x="6397" y="16619"/>
                    <a:pt x="6369" y="16490"/>
                  </a:cubicBezTo>
                  <a:cubicBezTo>
                    <a:pt x="6346" y="16361"/>
                    <a:pt x="6313" y="16275"/>
                    <a:pt x="6268" y="16146"/>
                  </a:cubicBezTo>
                  <a:cubicBezTo>
                    <a:pt x="6223" y="16017"/>
                    <a:pt x="6172" y="15889"/>
                    <a:pt x="6105" y="15760"/>
                  </a:cubicBezTo>
                  <a:lnTo>
                    <a:pt x="5987" y="15502"/>
                  </a:lnTo>
                  <a:cubicBezTo>
                    <a:pt x="5835" y="15116"/>
                    <a:pt x="5723" y="14600"/>
                    <a:pt x="5656" y="13956"/>
                  </a:cubicBezTo>
                  <a:cubicBezTo>
                    <a:pt x="5588" y="13312"/>
                    <a:pt x="5549" y="12410"/>
                    <a:pt x="5549" y="11294"/>
                  </a:cubicBezTo>
                  <a:cubicBezTo>
                    <a:pt x="5549" y="10650"/>
                    <a:pt x="5566" y="10049"/>
                    <a:pt x="5599" y="9490"/>
                  </a:cubicBezTo>
                  <a:cubicBezTo>
                    <a:pt x="5633" y="8932"/>
                    <a:pt x="5684" y="8460"/>
                    <a:pt x="5745" y="8073"/>
                  </a:cubicBezTo>
                  <a:cubicBezTo>
                    <a:pt x="5807" y="7687"/>
                    <a:pt x="5886" y="7343"/>
                    <a:pt x="5976" y="7128"/>
                  </a:cubicBezTo>
                  <a:cubicBezTo>
                    <a:pt x="6066" y="6914"/>
                    <a:pt x="6172" y="6785"/>
                    <a:pt x="6290" y="6785"/>
                  </a:cubicBezTo>
                  <a:cubicBezTo>
                    <a:pt x="6408" y="6785"/>
                    <a:pt x="6520" y="6871"/>
                    <a:pt x="6622" y="7043"/>
                  </a:cubicBezTo>
                  <a:cubicBezTo>
                    <a:pt x="6723" y="7214"/>
                    <a:pt x="6812" y="7429"/>
                    <a:pt x="6897" y="7730"/>
                  </a:cubicBezTo>
                  <a:lnTo>
                    <a:pt x="6773" y="10693"/>
                  </a:lnTo>
                  <a:close/>
                  <a:moveTo>
                    <a:pt x="8992" y="15416"/>
                  </a:moveTo>
                  <a:lnTo>
                    <a:pt x="7795" y="15416"/>
                  </a:lnTo>
                  <a:lnTo>
                    <a:pt x="7795" y="15545"/>
                  </a:lnTo>
                  <a:cubicBezTo>
                    <a:pt x="7795" y="16533"/>
                    <a:pt x="7846" y="17263"/>
                    <a:pt x="7947" y="17692"/>
                  </a:cubicBezTo>
                  <a:cubicBezTo>
                    <a:pt x="8048" y="18165"/>
                    <a:pt x="8172" y="18379"/>
                    <a:pt x="8323" y="18379"/>
                  </a:cubicBezTo>
                  <a:cubicBezTo>
                    <a:pt x="8430" y="18379"/>
                    <a:pt x="8520" y="18293"/>
                    <a:pt x="8598" y="18165"/>
                  </a:cubicBezTo>
                  <a:cubicBezTo>
                    <a:pt x="8677" y="17993"/>
                    <a:pt x="8744" y="17821"/>
                    <a:pt x="8801" y="17606"/>
                  </a:cubicBezTo>
                  <a:lnTo>
                    <a:pt x="8907" y="20612"/>
                  </a:lnTo>
                  <a:cubicBezTo>
                    <a:pt x="8840" y="20870"/>
                    <a:pt x="8750" y="21085"/>
                    <a:pt x="8643" y="21299"/>
                  </a:cubicBezTo>
                  <a:cubicBezTo>
                    <a:pt x="8537" y="21514"/>
                    <a:pt x="8407" y="21600"/>
                    <a:pt x="8250" y="21600"/>
                  </a:cubicBezTo>
                  <a:cubicBezTo>
                    <a:pt x="8110" y="21600"/>
                    <a:pt x="7981" y="21471"/>
                    <a:pt x="7857" y="21171"/>
                  </a:cubicBezTo>
                  <a:cubicBezTo>
                    <a:pt x="7734" y="20870"/>
                    <a:pt x="7621" y="20441"/>
                    <a:pt x="7531" y="19839"/>
                  </a:cubicBezTo>
                  <a:cubicBezTo>
                    <a:pt x="7436" y="19238"/>
                    <a:pt x="7363" y="18508"/>
                    <a:pt x="7307" y="17606"/>
                  </a:cubicBezTo>
                  <a:cubicBezTo>
                    <a:pt x="7251" y="16705"/>
                    <a:pt x="7222" y="15631"/>
                    <a:pt x="7222" y="14343"/>
                  </a:cubicBezTo>
                  <a:cubicBezTo>
                    <a:pt x="7222" y="13226"/>
                    <a:pt x="7245" y="12196"/>
                    <a:pt x="7290" y="11251"/>
                  </a:cubicBezTo>
                  <a:cubicBezTo>
                    <a:pt x="7335" y="10306"/>
                    <a:pt x="7397" y="9533"/>
                    <a:pt x="7481" y="8846"/>
                  </a:cubicBezTo>
                  <a:cubicBezTo>
                    <a:pt x="7565" y="8159"/>
                    <a:pt x="7661" y="7644"/>
                    <a:pt x="7778" y="7300"/>
                  </a:cubicBezTo>
                  <a:cubicBezTo>
                    <a:pt x="7891" y="6957"/>
                    <a:pt x="8020" y="6742"/>
                    <a:pt x="8160" y="6742"/>
                  </a:cubicBezTo>
                  <a:cubicBezTo>
                    <a:pt x="8413" y="6742"/>
                    <a:pt x="8615" y="7343"/>
                    <a:pt x="8773" y="8503"/>
                  </a:cubicBezTo>
                  <a:cubicBezTo>
                    <a:pt x="8924" y="9662"/>
                    <a:pt x="9003" y="11380"/>
                    <a:pt x="9003" y="13527"/>
                  </a:cubicBezTo>
                  <a:lnTo>
                    <a:pt x="9003" y="15416"/>
                  </a:lnTo>
                  <a:close/>
                  <a:moveTo>
                    <a:pt x="8413" y="12453"/>
                  </a:moveTo>
                  <a:cubicBezTo>
                    <a:pt x="8413" y="12110"/>
                    <a:pt x="8407" y="11809"/>
                    <a:pt x="8396" y="11466"/>
                  </a:cubicBezTo>
                  <a:cubicBezTo>
                    <a:pt x="8385" y="11165"/>
                    <a:pt x="8368" y="10864"/>
                    <a:pt x="8346" y="10607"/>
                  </a:cubicBezTo>
                  <a:cubicBezTo>
                    <a:pt x="8323" y="10349"/>
                    <a:pt x="8295" y="10177"/>
                    <a:pt x="8261" y="10006"/>
                  </a:cubicBezTo>
                  <a:cubicBezTo>
                    <a:pt x="8228" y="9834"/>
                    <a:pt x="8183" y="9791"/>
                    <a:pt x="8138" y="9791"/>
                  </a:cubicBezTo>
                  <a:cubicBezTo>
                    <a:pt x="8048" y="9791"/>
                    <a:pt x="7975" y="10049"/>
                    <a:pt x="7913" y="10521"/>
                  </a:cubicBezTo>
                  <a:cubicBezTo>
                    <a:pt x="7851" y="10993"/>
                    <a:pt x="7818" y="11637"/>
                    <a:pt x="7807" y="12496"/>
                  </a:cubicBezTo>
                  <a:lnTo>
                    <a:pt x="8413" y="12453"/>
                  </a:lnTo>
                  <a:close/>
                  <a:moveTo>
                    <a:pt x="9913" y="21256"/>
                  </a:moveTo>
                  <a:lnTo>
                    <a:pt x="9340" y="21256"/>
                  </a:lnTo>
                  <a:lnTo>
                    <a:pt x="9340" y="7085"/>
                  </a:lnTo>
                  <a:lnTo>
                    <a:pt x="9783" y="7085"/>
                  </a:lnTo>
                  <a:lnTo>
                    <a:pt x="9851" y="8846"/>
                  </a:lnTo>
                  <a:cubicBezTo>
                    <a:pt x="9935" y="8202"/>
                    <a:pt x="10025" y="7687"/>
                    <a:pt x="10126" y="7300"/>
                  </a:cubicBezTo>
                  <a:cubicBezTo>
                    <a:pt x="10227" y="6914"/>
                    <a:pt x="10339" y="6742"/>
                    <a:pt x="10463" y="6742"/>
                  </a:cubicBezTo>
                  <a:cubicBezTo>
                    <a:pt x="10671" y="6742"/>
                    <a:pt x="10828" y="7171"/>
                    <a:pt x="10940" y="8030"/>
                  </a:cubicBezTo>
                  <a:cubicBezTo>
                    <a:pt x="11053" y="8889"/>
                    <a:pt x="11109" y="10177"/>
                    <a:pt x="11109" y="11852"/>
                  </a:cubicBezTo>
                  <a:lnTo>
                    <a:pt x="11109" y="21214"/>
                  </a:lnTo>
                  <a:lnTo>
                    <a:pt x="10536" y="21214"/>
                  </a:lnTo>
                  <a:lnTo>
                    <a:pt x="10536" y="12281"/>
                  </a:lnTo>
                  <a:cubicBezTo>
                    <a:pt x="10536" y="11594"/>
                    <a:pt x="10514" y="11036"/>
                    <a:pt x="10474" y="10650"/>
                  </a:cubicBezTo>
                  <a:cubicBezTo>
                    <a:pt x="10429" y="10263"/>
                    <a:pt x="10368" y="10048"/>
                    <a:pt x="10289" y="10048"/>
                  </a:cubicBezTo>
                  <a:cubicBezTo>
                    <a:pt x="10227" y="10048"/>
                    <a:pt x="10160" y="10177"/>
                    <a:pt x="10092" y="10478"/>
                  </a:cubicBezTo>
                  <a:cubicBezTo>
                    <a:pt x="10025" y="10736"/>
                    <a:pt x="9963" y="11122"/>
                    <a:pt x="9913" y="11551"/>
                  </a:cubicBezTo>
                  <a:lnTo>
                    <a:pt x="9913" y="21256"/>
                  </a:lnTo>
                  <a:close/>
                  <a:moveTo>
                    <a:pt x="12687" y="10220"/>
                  </a:moveTo>
                  <a:lnTo>
                    <a:pt x="12215" y="10220"/>
                  </a:lnTo>
                  <a:lnTo>
                    <a:pt x="12215" y="16189"/>
                  </a:lnTo>
                  <a:cubicBezTo>
                    <a:pt x="12215" y="16833"/>
                    <a:pt x="12232" y="17306"/>
                    <a:pt x="12271" y="17563"/>
                  </a:cubicBezTo>
                  <a:cubicBezTo>
                    <a:pt x="12311" y="17821"/>
                    <a:pt x="12361" y="17950"/>
                    <a:pt x="12429" y="17950"/>
                  </a:cubicBezTo>
                  <a:cubicBezTo>
                    <a:pt x="12479" y="17950"/>
                    <a:pt x="12530" y="17907"/>
                    <a:pt x="12580" y="17821"/>
                  </a:cubicBezTo>
                  <a:cubicBezTo>
                    <a:pt x="12631" y="17735"/>
                    <a:pt x="12670" y="17649"/>
                    <a:pt x="12698" y="17478"/>
                  </a:cubicBezTo>
                  <a:lnTo>
                    <a:pt x="12783" y="20441"/>
                  </a:lnTo>
                  <a:cubicBezTo>
                    <a:pt x="12738" y="20612"/>
                    <a:pt x="12670" y="20784"/>
                    <a:pt x="12586" y="20956"/>
                  </a:cubicBezTo>
                  <a:cubicBezTo>
                    <a:pt x="12496" y="21128"/>
                    <a:pt x="12401" y="21213"/>
                    <a:pt x="12305" y="21213"/>
                  </a:cubicBezTo>
                  <a:cubicBezTo>
                    <a:pt x="12064" y="21213"/>
                    <a:pt x="11895" y="20870"/>
                    <a:pt x="11800" y="20140"/>
                  </a:cubicBezTo>
                  <a:cubicBezTo>
                    <a:pt x="11699" y="19453"/>
                    <a:pt x="11654" y="18379"/>
                    <a:pt x="11654" y="16919"/>
                  </a:cubicBezTo>
                  <a:lnTo>
                    <a:pt x="11654" y="10220"/>
                  </a:lnTo>
                  <a:lnTo>
                    <a:pt x="11362" y="10220"/>
                  </a:lnTo>
                  <a:lnTo>
                    <a:pt x="11362" y="7085"/>
                  </a:lnTo>
                  <a:lnTo>
                    <a:pt x="11654" y="7085"/>
                  </a:lnTo>
                  <a:lnTo>
                    <a:pt x="11654" y="2791"/>
                  </a:lnTo>
                  <a:lnTo>
                    <a:pt x="12221" y="2791"/>
                  </a:lnTo>
                  <a:lnTo>
                    <a:pt x="12221" y="7085"/>
                  </a:lnTo>
                  <a:lnTo>
                    <a:pt x="12693" y="7085"/>
                  </a:lnTo>
                  <a:lnTo>
                    <a:pt x="12693" y="10220"/>
                  </a:lnTo>
                  <a:close/>
                  <a:moveTo>
                    <a:pt x="13069" y="8331"/>
                  </a:moveTo>
                  <a:cubicBezTo>
                    <a:pt x="13176" y="7858"/>
                    <a:pt x="13294" y="7472"/>
                    <a:pt x="13428" y="7214"/>
                  </a:cubicBezTo>
                  <a:cubicBezTo>
                    <a:pt x="13563" y="6914"/>
                    <a:pt x="13698" y="6785"/>
                    <a:pt x="13833" y="6785"/>
                  </a:cubicBezTo>
                  <a:cubicBezTo>
                    <a:pt x="14063" y="6785"/>
                    <a:pt x="14243" y="7214"/>
                    <a:pt x="14383" y="8073"/>
                  </a:cubicBezTo>
                  <a:cubicBezTo>
                    <a:pt x="14524" y="8932"/>
                    <a:pt x="14591" y="10263"/>
                    <a:pt x="14591" y="12110"/>
                  </a:cubicBezTo>
                  <a:lnTo>
                    <a:pt x="14591" y="21299"/>
                  </a:lnTo>
                  <a:lnTo>
                    <a:pt x="14153" y="21299"/>
                  </a:lnTo>
                  <a:lnTo>
                    <a:pt x="14102" y="19882"/>
                  </a:lnTo>
                  <a:lnTo>
                    <a:pt x="14085" y="19882"/>
                  </a:lnTo>
                  <a:cubicBezTo>
                    <a:pt x="14035" y="20398"/>
                    <a:pt x="13962" y="20827"/>
                    <a:pt x="13872" y="21128"/>
                  </a:cubicBezTo>
                  <a:cubicBezTo>
                    <a:pt x="13782" y="21471"/>
                    <a:pt x="13676" y="21600"/>
                    <a:pt x="13552" y="21600"/>
                  </a:cubicBezTo>
                  <a:cubicBezTo>
                    <a:pt x="13445" y="21600"/>
                    <a:pt x="13355" y="21471"/>
                    <a:pt x="13277" y="21256"/>
                  </a:cubicBezTo>
                  <a:cubicBezTo>
                    <a:pt x="13198" y="21042"/>
                    <a:pt x="13131" y="20698"/>
                    <a:pt x="13080" y="20312"/>
                  </a:cubicBezTo>
                  <a:cubicBezTo>
                    <a:pt x="13030" y="19925"/>
                    <a:pt x="12990" y="19453"/>
                    <a:pt x="12962" y="18895"/>
                  </a:cubicBezTo>
                  <a:cubicBezTo>
                    <a:pt x="12934" y="18336"/>
                    <a:pt x="12923" y="17778"/>
                    <a:pt x="12923" y="17177"/>
                  </a:cubicBezTo>
                  <a:cubicBezTo>
                    <a:pt x="12923" y="16361"/>
                    <a:pt x="12945" y="15631"/>
                    <a:pt x="12996" y="15073"/>
                  </a:cubicBezTo>
                  <a:cubicBezTo>
                    <a:pt x="13041" y="14472"/>
                    <a:pt x="13108" y="13999"/>
                    <a:pt x="13187" y="13613"/>
                  </a:cubicBezTo>
                  <a:cubicBezTo>
                    <a:pt x="13266" y="13226"/>
                    <a:pt x="13361" y="12969"/>
                    <a:pt x="13473" y="12797"/>
                  </a:cubicBezTo>
                  <a:cubicBezTo>
                    <a:pt x="13580" y="12625"/>
                    <a:pt x="13698" y="12539"/>
                    <a:pt x="13822" y="12539"/>
                  </a:cubicBezTo>
                  <a:lnTo>
                    <a:pt x="14012" y="12539"/>
                  </a:lnTo>
                  <a:lnTo>
                    <a:pt x="14012" y="11766"/>
                  </a:lnTo>
                  <a:cubicBezTo>
                    <a:pt x="14012" y="11251"/>
                    <a:pt x="13990" y="10821"/>
                    <a:pt x="13939" y="10564"/>
                  </a:cubicBezTo>
                  <a:cubicBezTo>
                    <a:pt x="13889" y="10263"/>
                    <a:pt x="13822" y="10134"/>
                    <a:pt x="13732" y="10134"/>
                  </a:cubicBezTo>
                  <a:cubicBezTo>
                    <a:pt x="13653" y="10134"/>
                    <a:pt x="13580" y="10220"/>
                    <a:pt x="13501" y="10392"/>
                  </a:cubicBezTo>
                  <a:cubicBezTo>
                    <a:pt x="13428" y="10564"/>
                    <a:pt x="13344" y="10864"/>
                    <a:pt x="13254" y="11251"/>
                  </a:cubicBezTo>
                  <a:lnTo>
                    <a:pt x="13069" y="8331"/>
                  </a:lnTo>
                  <a:close/>
                  <a:moveTo>
                    <a:pt x="14024" y="15116"/>
                  </a:moveTo>
                  <a:lnTo>
                    <a:pt x="13895" y="15159"/>
                  </a:lnTo>
                  <a:cubicBezTo>
                    <a:pt x="13822" y="15159"/>
                    <a:pt x="13760" y="15245"/>
                    <a:pt x="13715" y="15330"/>
                  </a:cubicBezTo>
                  <a:cubicBezTo>
                    <a:pt x="13664" y="15416"/>
                    <a:pt x="13625" y="15545"/>
                    <a:pt x="13597" y="15717"/>
                  </a:cubicBezTo>
                  <a:cubicBezTo>
                    <a:pt x="13569" y="15846"/>
                    <a:pt x="13546" y="16060"/>
                    <a:pt x="13535" y="16232"/>
                  </a:cubicBezTo>
                  <a:cubicBezTo>
                    <a:pt x="13524" y="16447"/>
                    <a:pt x="13518" y="16662"/>
                    <a:pt x="13518" y="16876"/>
                  </a:cubicBezTo>
                  <a:cubicBezTo>
                    <a:pt x="13518" y="17478"/>
                    <a:pt x="13541" y="17907"/>
                    <a:pt x="13591" y="18122"/>
                  </a:cubicBezTo>
                  <a:cubicBezTo>
                    <a:pt x="13636" y="18336"/>
                    <a:pt x="13692" y="18465"/>
                    <a:pt x="13754" y="18465"/>
                  </a:cubicBezTo>
                  <a:cubicBezTo>
                    <a:pt x="13816" y="18465"/>
                    <a:pt x="13872" y="18336"/>
                    <a:pt x="13923" y="18036"/>
                  </a:cubicBezTo>
                  <a:cubicBezTo>
                    <a:pt x="13973" y="17778"/>
                    <a:pt x="14007" y="17478"/>
                    <a:pt x="14029" y="17134"/>
                  </a:cubicBezTo>
                  <a:lnTo>
                    <a:pt x="14029" y="15116"/>
                  </a:lnTo>
                  <a:close/>
                  <a:moveTo>
                    <a:pt x="16192" y="10220"/>
                  </a:moveTo>
                  <a:lnTo>
                    <a:pt x="15720" y="10220"/>
                  </a:lnTo>
                  <a:lnTo>
                    <a:pt x="15720" y="16189"/>
                  </a:lnTo>
                  <a:cubicBezTo>
                    <a:pt x="15720" y="16833"/>
                    <a:pt x="15737" y="17306"/>
                    <a:pt x="15776" y="17563"/>
                  </a:cubicBezTo>
                  <a:cubicBezTo>
                    <a:pt x="15815" y="17821"/>
                    <a:pt x="15866" y="17950"/>
                    <a:pt x="15933" y="17950"/>
                  </a:cubicBezTo>
                  <a:cubicBezTo>
                    <a:pt x="15984" y="17950"/>
                    <a:pt x="16034" y="17907"/>
                    <a:pt x="16085" y="17821"/>
                  </a:cubicBezTo>
                  <a:cubicBezTo>
                    <a:pt x="16135" y="17735"/>
                    <a:pt x="16175" y="17649"/>
                    <a:pt x="16203" y="17478"/>
                  </a:cubicBezTo>
                  <a:lnTo>
                    <a:pt x="16287" y="20441"/>
                  </a:lnTo>
                  <a:cubicBezTo>
                    <a:pt x="16242" y="20612"/>
                    <a:pt x="16175" y="20784"/>
                    <a:pt x="16090" y="20956"/>
                  </a:cubicBezTo>
                  <a:cubicBezTo>
                    <a:pt x="16001" y="21128"/>
                    <a:pt x="15905" y="21213"/>
                    <a:pt x="15810" y="21213"/>
                  </a:cubicBezTo>
                  <a:cubicBezTo>
                    <a:pt x="15568" y="21213"/>
                    <a:pt x="15400" y="20870"/>
                    <a:pt x="15304" y="20140"/>
                  </a:cubicBezTo>
                  <a:cubicBezTo>
                    <a:pt x="15203" y="19453"/>
                    <a:pt x="15158" y="18379"/>
                    <a:pt x="15158" y="16919"/>
                  </a:cubicBezTo>
                  <a:lnTo>
                    <a:pt x="15158" y="10220"/>
                  </a:lnTo>
                  <a:lnTo>
                    <a:pt x="14866" y="10220"/>
                  </a:lnTo>
                  <a:lnTo>
                    <a:pt x="14866" y="7085"/>
                  </a:lnTo>
                  <a:lnTo>
                    <a:pt x="15158" y="7085"/>
                  </a:lnTo>
                  <a:lnTo>
                    <a:pt x="15158" y="2791"/>
                  </a:lnTo>
                  <a:lnTo>
                    <a:pt x="15725" y="2791"/>
                  </a:lnTo>
                  <a:lnTo>
                    <a:pt x="15725" y="7085"/>
                  </a:lnTo>
                  <a:lnTo>
                    <a:pt x="16197" y="7085"/>
                  </a:lnTo>
                  <a:lnTo>
                    <a:pt x="16197" y="10220"/>
                  </a:lnTo>
                  <a:close/>
                  <a:moveTo>
                    <a:pt x="16871" y="4294"/>
                  </a:moveTo>
                  <a:cubicBezTo>
                    <a:pt x="16776" y="4294"/>
                    <a:pt x="16697" y="4080"/>
                    <a:pt x="16646" y="3650"/>
                  </a:cubicBezTo>
                  <a:cubicBezTo>
                    <a:pt x="16596" y="3221"/>
                    <a:pt x="16568" y="2705"/>
                    <a:pt x="16568" y="2147"/>
                  </a:cubicBezTo>
                  <a:cubicBezTo>
                    <a:pt x="16568" y="1546"/>
                    <a:pt x="16596" y="1031"/>
                    <a:pt x="16646" y="644"/>
                  </a:cubicBezTo>
                  <a:cubicBezTo>
                    <a:pt x="16697" y="215"/>
                    <a:pt x="16776" y="0"/>
                    <a:pt x="16866" y="0"/>
                  </a:cubicBezTo>
                  <a:cubicBezTo>
                    <a:pt x="16961" y="0"/>
                    <a:pt x="17034" y="215"/>
                    <a:pt x="17085" y="601"/>
                  </a:cubicBezTo>
                  <a:cubicBezTo>
                    <a:pt x="17135" y="1031"/>
                    <a:pt x="17163" y="1546"/>
                    <a:pt x="17163" y="2147"/>
                  </a:cubicBezTo>
                  <a:cubicBezTo>
                    <a:pt x="17163" y="2748"/>
                    <a:pt x="17135" y="3264"/>
                    <a:pt x="17085" y="3693"/>
                  </a:cubicBezTo>
                  <a:cubicBezTo>
                    <a:pt x="17045" y="4122"/>
                    <a:pt x="16972" y="4294"/>
                    <a:pt x="16871" y="4294"/>
                  </a:cubicBezTo>
                  <a:close/>
                  <a:moveTo>
                    <a:pt x="16585" y="21256"/>
                  </a:moveTo>
                  <a:lnTo>
                    <a:pt x="16585" y="7085"/>
                  </a:lnTo>
                  <a:lnTo>
                    <a:pt x="17158" y="7085"/>
                  </a:lnTo>
                  <a:lnTo>
                    <a:pt x="17158" y="21256"/>
                  </a:lnTo>
                  <a:lnTo>
                    <a:pt x="16585" y="21256"/>
                  </a:lnTo>
                  <a:close/>
                  <a:moveTo>
                    <a:pt x="19477" y="14085"/>
                  </a:moveTo>
                  <a:cubicBezTo>
                    <a:pt x="19477" y="15245"/>
                    <a:pt x="19455" y="16275"/>
                    <a:pt x="19404" y="17220"/>
                  </a:cubicBezTo>
                  <a:cubicBezTo>
                    <a:pt x="19354" y="18165"/>
                    <a:pt x="19286" y="18938"/>
                    <a:pt x="19196" y="19582"/>
                  </a:cubicBezTo>
                  <a:cubicBezTo>
                    <a:pt x="19106" y="20226"/>
                    <a:pt x="19005" y="20741"/>
                    <a:pt x="18887" y="21085"/>
                  </a:cubicBezTo>
                  <a:cubicBezTo>
                    <a:pt x="18769" y="21428"/>
                    <a:pt x="18640" y="21600"/>
                    <a:pt x="18505" y="21600"/>
                  </a:cubicBezTo>
                  <a:cubicBezTo>
                    <a:pt x="18371" y="21600"/>
                    <a:pt x="18241" y="21428"/>
                    <a:pt x="18124" y="21128"/>
                  </a:cubicBezTo>
                  <a:cubicBezTo>
                    <a:pt x="18006" y="20784"/>
                    <a:pt x="17905" y="20355"/>
                    <a:pt x="17820" y="19711"/>
                  </a:cubicBezTo>
                  <a:cubicBezTo>
                    <a:pt x="17736" y="19109"/>
                    <a:pt x="17669" y="18336"/>
                    <a:pt x="17618" y="17435"/>
                  </a:cubicBezTo>
                  <a:cubicBezTo>
                    <a:pt x="17568" y="16533"/>
                    <a:pt x="17545" y="15502"/>
                    <a:pt x="17545" y="14386"/>
                  </a:cubicBezTo>
                  <a:cubicBezTo>
                    <a:pt x="17545" y="13183"/>
                    <a:pt x="17568" y="12110"/>
                    <a:pt x="17618" y="11165"/>
                  </a:cubicBezTo>
                  <a:cubicBezTo>
                    <a:pt x="17669" y="10220"/>
                    <a:pt x="17736" y="9404"/>
                    <a:pt x="17826" y="8760"/>
                  </a:cubicBezTo>
                  <a:cubicBezTo>
                    <a:pt x="17916" y="8116"/>
                    <a:pt x="18017" y="7601"/>
                    <a:pt x="18135" y="7257"/>
                  </a:cubicBezTo>
                  <a:cubicBezTo>
                    <a:pt x="18253" y="6914"/>
                    <a:pt x="18382" y="6742"/>
                    <a:pt x="18517" y="6742"/>
                  </a:cubicBezTo>
                  <a:cubicBezTo>
                    <a:pt x="18651" y="6742"/>
                    <a:pt x="18781" y="6914"/>
                    <a:pt x="18899" y="7214"/>
                  </a:cubicBezTo>
                  <a:cubicBezTo>
                    <a:pt x="19017" y="7515"/>
                    <a:pt x="19118" y="7987"/>
                    <a:pt x="19202" y="8631"/>
                  </a:cubicBezTo>
                  <a:cubicBezTo>
                    <a:pt x="19286" y="9233"/>
                    <a:pt x="19354" y="10006"/>
                    <a:pt x="19404" y="10907"/>
                  </a:cubicBezTo>
                  <a:cubicBezTo>
                    <a:pt x="19455" y="11809"/>
                    <a:pt x="19477" y="12883"/>
                    <a:pt x="19477" y="14085"/>
                  </a:cubicBezTo>
                  <a:close/>
                  <a:moveTo>
                    <a:pt x="18893" y="14214"/>
                  </a:moveTo>
                  <a:cubicBezTo>
                    <a:pt x="18893" y="13441"/>
                    <a:pt x="18882" y="12797"/>
                    <a:pt x="18865" y="12239"/>
                  </a:cubicBezTo>
                  <a:cubicBezTo>
                    <a:pt x="18842" y="11680"/>
                    <a:pt x="18814" y="11251"/>
                    <a:pt x="18781" y="10907"/>
                  </a:cubicBezTo>
                  <a:cubicBezTo>
                    <a:pt x="18747" y="10564"/>
                    <a:pt x="18702" y="10306"/>
                    <a:pt x="18657" y="10134"/>
                  </a:cubicBezTo>
                  <a:cubicBezTo>
                    <a:pt x="18612" y="9963"/>
                    <a:pt x="18562" y="9920"/>
                    <a:pt x="18517" y="9920"/>
                  </a:cubicBezTo>
                  <a:cubicBezTo>
                    <a:pt x="18466" y="9920"/>
                    <a:pt x="18421" y="10006"/>
                    <a:pt x="18376" y="10134"/>
                  </a:cubicBezTo>
                  <a:cubicBezTo>
                    <a:pt x="18331" y="10263"/>
                    <a:pt x="18292" y="10521"/>
                    <a:pt x="18258" y="10821"/>
                  </a:cubicBezTo>
                  <a:cubicBezTo>
                    <a:pt x="18225" y="11165"/>
                    <a:pt x="18197" y="11594"/>
                    <a:pt x="18174" y="12153"/>
                  </a:cubicBezTo>
                  <a:cubicBezTo>
                    <a:pt x="18152" y="12711"/>
                    <a:pt x="18146" y="13355"/>
                    <a:pt x="18146" y="14214"/>
                  </a:cubicBezTo>
                  <a:cubicBezTo>
                    <a:pt x="18146" y="15631"/>
                    <a:pt x="18185" y="16705"/>
                    <a:pt x="18264" y="17349"/>
                  </a:cubicBezTo>
                  <a:cubicBezTo>
                    <a:pt x="18343" y="18036"/>
                    <a:pt x="18432" y="18336"/>
                    <a:pt x="18528" y="18336"/>
                  </a:cubicBezTo>
                  <a:cubicBezTo>
                    <a:pt x="18578" y="18336"/>
                    <a:pt x="18623" y="18250"/>
                    <a:pt x="18668" y="18122"/>
                  </a:cubicBezTo>
                  <a:cubicBezTo>
                    <a:pt x="18713" y="17993"/>
                    <a:pt x="18753" y="17735"/>
                    <a:pt x="18786" y="17435"/>
                  </a:cubicBezTo>
                  <a:cubicBezTo>
                    <a:pt x="18820" y="17091"/>
                    <a:pt x="18848" y="16662"/>
                    <a:pt x="18871" y="16146"/>
                  </a:cubicBezTo>
                  <a:cubicBezTo>
                    <a:pt x="18882" y="15631"/>
                    <a:pt x="18893" y="14987"/>
                    <a:pt x="18893" y="14214"/>
                  </a:cubicBezTo>
                  <a:close/>
                  <a:moveTo>
                    <a:pt x="20404" y="21256"/>
                  </a:moveTo>
                  <a:lnTo>
                    <a:pt x="19831" y="21256"/>
                  </a:lnTo>
                  <a:lnTo>
                    <a:pt x="19831" y="7085"/>
                  </a:lnTo>
                  <a:lnTo>
                    <a:pt x="20275" y="7085"/>
                  </a:lnTo>
                  <a:lnTo>
                    <a:pt x="20342" y="8846"/>
                  </a:lnTo>
                  <a:cubicBezTo>
                    <a:pt x="20426" y="8202"/>
                    <a:pt x="20516" y="7687"/>
                    <a:pt x="20617" y="7300"/>
                  </a:cubicBezTo>
                  <a:cubicBezTo>
                    <a:pt x="20718" y="6914"/>
                    <a:pt x="20831" y="6742"/>
                    <a:pt x="20954" y="6742"/>
                  </a:cubicBezTo>
                  <a:cubicBezTo>
                    <a:pt x="21162" y="6742"/>
                    <a:pt x="21319" y="7171"/>
                    <a:pt x="21432" y="8030"/>
                  </a:cubicBezTo>
                  <a:cubicBezTo>
                    <a:pt x="21544" y="8889"/>
                    <a:pt x="21600" y="10177"/>
                    <a:pt x="21600" y="11852"/>
                  </a:cubicBezTo>
                  <a:lnTo>
                    <a:pt x="21600" y="21214"/>
                  </a:lnTo>
                  <a:lnTo>
                    <a:pt x="21027" y="21214"/>
                  </a:lnTo>
                  <a:lnTo>
                    <a:pt x="21027" y="12281"/>
                  </a:lnTo>
                  <a:cubicBezTo>
                    <a:pt x="21027" y="11594"/>
                    <a:pt x="21005" y="11036"/>
                    <a:pt x="20965" y="10650"/>
                  </a:cubicBezTo>
                  <a:cubicBezTo>
                    <a:pt x="20920" y="10263"/>
                    <a:pt x="20859" y="10048"/>
                    <a:pt x="20780" y="10048"/>
                  </a:cubicBezTo>
                  <a:cubicBezTo>
                    <a:pt x="20718" y="10048"/>
                    <a:pt x="20651" y="10177"/>
                    <a:pt x="20583" y="10478"/>
                  </a:cubicBezTo>
                  <a:cubicBezTo>
                    <a:pt x="20516" y="10736"/>
                    <a:pt x="20454" y="11122"/>
                    <a:pt x="20404" y="11551"/>
                  </a:cubicBezTo>
                  <a:lnTo>
                    <a:pt x="20404" y="21256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" name="Shape">
              <a:extLst>
                <a:ext uri="{FF2B5EF4-FFF2-40B4-BE49-F238E27FC236}">
                  <a16:creationId xmlns:a16="http://schemas.microsoft.com/office/drawing/2014/main" xmlns="" id="{349345AB-AD63-E181-3B5F-534FD2A982FA}"/>
                </a:ext>
              </a:extLst>
            </p:cNvPr>
            <p:cNvSpPr/>
            <p:nvPr userDrawn="1"/>
          </p:nvSpPr>
          <p:spPr>
            <a:xfrm>
              <a:off x="5032172" y="1021854"/>
              <a:ext cx="1051185" cy="549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954" y="0"/>
                  </a:moveTo>
                  <a:cubicBezTo>
                    <a:pt x="13287" y="0"/>
                    <a:pt x="11002" y="3514"/>
                    <a:pt x="10441" y="8443"/>
                  </a:cubicBezTo>
                  <a:cubicBezTo>
                    <a:pt x="9052" y="8229"/>
                    <a:pt x="6050" y="7757"/>
                    <a:pt x="5198" y="7671"/>
                  </a:cubicBezTo>
                  <a:cubicBezTo>
                    <a:pt x="5154" y="7671"/>
                    <a:pt x="5109" y="7671"/>
                    <a:pt x="5041" y="7671"/>
                  </a:cubicBezTo>
                  <a:cubicBezTo>
                    <a:pt x="4638" y="7671"/>
                    <a:pt x="4280" y="7886"/>
                    <a:pt x="4033" y="8357"/>
                  </a:cubicBezTo>
                  <a:cubicBezTo>
                    <a:pt x="3563" y="9214"/>
                    <a:pt x="3563" y="10457"/>
                    <a:pt x="3563" y="10843"/>
                  </a:cubicBezTo>
                  <a:cubicBezTo>
                    <a:pt x="3563" y="11271"/>
                    <a:pt x="3563" y="12514"/>
                    <a:pt x="4033" y="13329"/>
                  </a:cubicBezTo>
                  <a:cubicBezTo>
                    <a:pt x="4280" y="13800"/>
                    <a:pt x="4638" y="14014"/>
                    <a:pt x="5041" y="14014"/>
                  </a:cubicBezTo>
                  <a:cubicBezTo>
                    <a:pt x="5086" y="14014"/>
                    <a:pt x="5131" y="14014"/>
                    <a:pt x="5198" y="14014"/>
                  </a:cubicBezTo>
                  <a:cubicBezTo>
                    <a:pt x="5803" y="13929"/>
                    <a:pt x="7417" y="13714"/>
                    <a:pt x="8313" y="13543"/>
                  </a:cubicBezTo>
                  <a:lnTo>
                    <a:pt x="9657" y="13329"/>
                  </a:lnTo>
                  <a:cubicBezTo>
                    <a:pt x="9971" y="13286"/>
                    <a:pt x="10262" y="13243"/>
                    <a:pt x="10464" y="13200"/>
                  </a:cubicBezTo>
                  <a:cubicBezTo>
                    <a:pt x="11046" y="18043"/>
                    <a:pt x="13332" y="21557"/>
                    <a:pt x="15954" y="21557"/>
                  </a:cubicBezTo>
                  <a:cubicBezTo>
                    <a:pt x="19068" y="21557"/>
                    <a:pt x="21600" y="16714"/>
                    <a:pt x="21600" y="10757"/>
                  </a:cubicBezTo>
                  <a:cubicBezTo>
                    <a:pt x="21600" y="4843"/>
                    <a:pt x="19068" y="0"/>
                    <a:pt x="15954" y="0"/>
                  </a:cubicBezTo>
                  <a:close/>
                  <a:moveTo>
                    <a:pt x="15954" y="17229"/>
                  </a:moveTo>
                  <a:cubicBezTo>
                    <a:pt x="14094" y="17229"/>
                    <a:pt x="12593" y="14357"/>
                    <a:pt x="12593" y="10800"/>
                  </a:cubicBezTo>
                  <a:cubicBezTo>
                    <a:pt x="12593" y="7243"/>
                    <a:pt x="14094" y="4371"/>
                    <a:pt x="15954" y="4371"/>
                  </a:cubicBezTo>
                  <a:cubicBezTo>
                    <a:pt x="17813" y="4371"/>
                    <a:pt x="19315" y="7243"/>
                    <a:pt x="19315" y="10800"/>
                  </a:cubicBezTo>
                  <a:cubicBezTo>
                    <a:pt x="19315" y="14357"/>
                    <a:pt x="17813" y="17229"/>
                    <a:pt x="15954" y="17229"/>
                  </a:cubicBezTo>
                  <a:close/>
                  <a:moveTo>
                    <a:pt x="9007" y="15514"/>
                  </a:moveTo>
                  <a:lnTo>
                    <a:pt x="9007" y="20014"/>
                  </a:lnTo>
                  <a:cubicBezTo>
                    <a:pt x="8627" y="20443"/>
                    <a:pt x="8134" y="20786"/>
                    <a:pt x="7506" y="21129"/>
                  </a:cubicBezTo>
                  <a:cubicBezTo>
                    <a:pt x="6879" y="21429"/>
                    <a:pt x="6207" y="21600"/>
                    <a:pt x="5467" y="21600"/>
                  </a:cubicBezTo>
                  <a:cubicBezTo>
                    <a:pt x="4324" y="21600"/>
                    <a:pt x="3339" y="21171"/>
                    <a:pt x="2532" y="20271"/>
                  </a:cubicBezTo>
                  <a:cubicBezTo>
                    <a:pt x="1725" y="19371"/>
                    <a:pt x="1098" y="18129"/>
                    <a:pt x="650" y="16500"/>
                  </a:cubicBezTo>
                  <a:cubicBezTo>
                    <a:pt x="224" y="14871"/>
                    <a:pt x="0" y="12986"/>
                    <a:pt x="0" y="10800"/>
                  </a:cubicBezTo>
                  <a:cubicBezTo>
                    <a:pt x="0" y="8657"/>
                    <a:pt x="246" y="6729"/>
                    <a:pt x="717" y="5143"/>
                  </a:cubicBezTo>
                  <a:cubicBezTo>
                    <a:pt x="1210" y="3514"/>
                    <a:pt x="1860" y="2271"/>
                    <a:pt x="2711" y="1371"/>
                  </a:cubicBezTo>
                  <a:cubicBezTo>
                    <a:pt x="3563" y="471"/>
                    <a:pt x="4549" y="43"/>
                    <a:pt x="5646" y="43"/>
                  </a:cubicBezTo>
                  <a:cubicBezTo>
                    <a:pt x="6229" y="43"/>
                    <a:pt x="6767" y="171"/>
                    <a:pt x="7282" y="386"/>
                  </a:cubicBezTo>
                  <a:cubicBezTo>
                    <a:pt x="7798" y="600"/>
                    <a:pt x="8246" y="900"/>
                    <a:pt x="8627" y="1243"/>
                  </a:cubicBezTo>
                  <a:lnTo>
                    <a:pt x="8402" y="4843"/>
                  </a:lnTo>
                  <a:cubicBezTo>
                    <a:pt x="8022" y="4500"/>
                    <a:pt x="7596" y="4200"/>
                    <a:pt x="7125" y="3986"/>
                  </a:cubicBezTo>
                  <a:cubicBezTo>
                    <a:pt x="6655" y="3771"/>
                    <a:pt x="6162" y="3643"/>
                    <a:pt x="5624" y="3643"/>
                  </a:cubicBezTo>
                  <a:cubicBezTo>
                    <a:pt x="4817" y="3643"/>
                    <a:pt x="4168" y="3943"/>
                    <a:pt x="3630" y="4586"/>
                  </a:cubicBezTo>
                  <a:cubicBezTo>
                    <a:pt x="3115" y="5186"/>
                    <a:pt x="2734" y="6043"/>
                    <a:pt x="2487" y="7114"/>
                  </a:cubicBezTo>
                  <a:cubicBezTo>
                    <a:pt x="2241" y="8186"/>
                    <a:pt x="2106" y="9386"/>
                    <a:pt x="2106" y="10714"/>
                  </a:cubicBezTo>
                  <a:cubicBezTo>
                    <a:pt x="2106" y="12129"/>
                    <a:pt x="2241" y="13371"/>
                    <a:pt x="2487" y="14443"/>
                  </a:cubicBezTo>
                  <a:cubicBezTo>
                    <a:pt x="2734" y="15514"/>
                    <a:pt x="3115" y="16371"/>
                    <a:pt x="3607" y="17014"/>
                  </a:cubicBezTo>
                  <a:cubicBezTo>
                    <a:pt x="4100" y="17614"/>
                    <a:pt x="4728" y="17957"/>
                    <a:pt x="5490" y="17957"/>
                  </a:cubicBezTo>
                  <a:cubicBezTo>
                    <a:pt x="5714" y="17957"/>
                    <a:pt x="5960" y="17914"/>
                    <a:pt x="6207" y="17871"/>
                  </a:cubicBezTo>
                  <a:cubicBezTo>
                    <a:pt x="6453" y="17829"/>
                    <a:pt x="6722" y="17743"/>
                    <a:pt x="6968" y="17614"/>
                  </a:cubicBezTo>
                  <a:lnTo>
                    <a:pt x="6968" y="15814"/>
                  </a:lnTo>
                  <a:cubicBezTo>
                    <a:pt x="7439" y="15729"/>
                    <a:pt x="7887" y="15686"/>
                    <a:pt x="8246" y="15643"/>
                  </a:cubicBezTo>
                  <a:lnTo>
                    <a:pt x="9007" y="15514"/>
                  </a:lnTo>
                  <a:close/>
                </a:path>
              </a:pathLst>
            </a:custGeom>
            <a:solidFill>
              <a:srgbClr val="008C58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sp>
        <p:nvSpPr>
          <p:cNvPr id="12" name="Shape">
            <a:extLst>
              <a:ext uri="{FF2B5EF4-FFF2-40B4-BE49-F238E27FC236}">
                <a16:creationId xmlns:a16="http://schemas.microsoft.com/office/drawing/2014/main" xmlns="" id="{FD9E41AE-A002-9005-E6E5-3580179613F9}"/>
              </a:ext>
            </a:extLst>
          </p:cNvPr>
          <p:cNvSpPr/>
          <p:nvPr userDrawn="1"/>
        </p:nvSpPr>
        <p:spPr>
          <a:xfrm>
            <a:off x="1579467" y="640199"/>
            <a:ext cx="169837" cy="1952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67" h="20569" extrusionOk="0">
                <a:moveTo>
                  <a:pt x="1276" y="2502"/>
                </a:moveTo>
                <a:cubicBezTo>
                  <a:pt x="3176" y="-371"/>
                  <a:pt x="6676" y="-945"/>
                  <a:pt x="8976" y="1698"/>
                </a:cubicBezTo>
                <a:cubicBezTo>
                  <a:pt x="9476" y="2272"/>
                  <a:pt x="9876" y="2961"/>
                  <a:pt x="10376" y="3651"/>
                </a:cubicBezTo>
                <a:cubicBezTo>
                  <a:pt x="10876" y="2961"/>
                  <a:pt x="11276" y="2272"/>
                  <a:pt x="11776" y="1698"/>
                </a:cubicBezTo>
                <a:cubicBezTo>
                  <a:pt x="14076" y="-945"/>
                  <a:pt x="17676" y="-371"/>
                  <a:pt x="19476" y="2502"/>
                </a:cubicBezTo>
                <a:cubicBezTo>
                  <a:pt x="21176" y="5144"/>
                  <a:pt x="21076" y="7902"/>
                  <a:pt x="19876" y="10659"/>
                </a:cubicBezTo>
                <a:cubicBezTo>
                  <a:pt x="18676" y="13302"/>
                  <a:pt x="16976" y="15485"/>
                  <a:pt x="14976" y="17323"/>
                </a:cubicBezTo>
                <a:cubicBezTo>
                  <a:pt x="13876" y="18357"/>
                  <a:pt x="12376" y="19391"/>
                  <a:pt x="11076" y="20310"/>
                </a:cubicBezTo>
                <a:cubicBezTo>
                  <a:pt x="10676" y="20655"/>
                  <a:pt x="10176" y="20655"/>
                  <a:pt x="9776" y="20310"/>
                </a:cubicBezTo>
                <a:cubicBezTo>
                  <a:pt x="8476" y="19391"/>
                  <a:pt x="6976" y="18357"/>
                  <a:pt x="5876" y="17323"/>
                </a:cubicBezTo>
                <a:cubicBezTo>
                  <a:pt x="3876" y="15485"/>
                  <a:pt x="2176" y="13417"/>
                  <a:pt x="976" y="10659"/>
                </a:cubicBezTo>
                <a:cubicBezTo>
                  <a:pt x="-324" y="7902"/>
                  <a:pt x="-424" y="5144"/>
                  <a:pt x="1276" y="2502"/>
                </a:cubicBezTo>
                <a:close/>
              </a:path>
            </a:pathLst>
          </a:custGeom>
          <a:solidFill>
            <a:srgbClr val="008C58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xmlns="" id="{F46B88B0-8416-31F6-5282-9C6E196C9A56}"/>
              </a:ext>
            </a:extLst>
          </p:cNvPr>
          <p:cNvSpPr/>
          <p:nvPr userDrawn="1"/>
        </p:nvSpPr>
        <p:spPr>
          <a:xfrm>
            <a:off x="5540640" y="3289974"/>
            <a:ext cx="3603360" cy="29278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585" y="0"/>
                </a:moveTo>
                <a:cubicBezTo>
                  <a:pt x="19673" y="0"/>
                  <a:pt x="20698" y="434"/>
                  <a:pt x="21600" y="1199"/>
                </a:cubicBezTo>
                <a:lnTo>
                  <a:pt x="21600" y="6677"/>
                </a:lnTo>
                <a:cubicBezTo>
                  <a:pt x="20879" y="5261"/>
                  <a:pt x="19796" y="4352"/>
                  <a:pt x="18585" y="4352"/>
                </a:cubicBezTo>
                <a:cubicBezTo>
                  <a:pt x="16418" y="4352"/>
                  <a:pt x="14658" y="7240"/>
                  <a:pt x="14658" y="10796"/>
                </a:cubicBezTo>
                <a:cubicBezTo>
                  <a:pt x="14658" y="14344"/>
                  <a:pt x="16418" y="17240"/>
                  <a:pt x="18585" y="17240"/>
                </a:cubicBezTo>
                <a:cubicBezTo>
                  <a:pt x="19796" y="17240"/>
                  <a:pt x="20879" y="16339"/>
                  <a:pt x="21600" y="14915"/>
                </a:cubicBezTo>
                <a:lnTo>
                  <a:pt x="21600" y="20393"/>
                </a:lnTo>
                <a:cubicBezTo>
                  <a:pt x="20698" y="21158"/>
                  <a:pt x="19668" y="21592"/>
                  <a:pt x="18585" y="21592"/>
                </a:cubicBezTo>
                <a:cubicBezTo>
                  <a:pt x="15511" y="21592"/>
                  <a:pt x="12864" y="18109"/>
                  <a:pt x="12178" y="13250"/>
                </a:cubicBezTo>
                <a:cubicBezTo>
                  <a:pt x="11932" y="13282"/>
                  <a:pt x="11609" y="13322"/>
                  <a:pt x="11236" y="13370"/>
                </a:cubicBezTo>
                <a:lnTo>
                  <a:pt x="9677" y="13571"/>
                </a:lnTo>
                <a:cubicBezTo>
                  <a:pt x="8628" y="13708"/>
                  <a:pt x="6760" y="13949"/>
                  <a:pt x="6050" y="14030"/>
                </a:cubicBezTo>
                <a:cubicBezTo>
                  <a:pt x="5991" y="14038"/>
                  <a:pt x="5932" y="14038"/>
                  <a:pt x="5873" y="14038"/>
                </a:cubicBezTo>
                <a:cubicBezTo>
                  <a:pt x="5393" y="14038"/>
                  <a:pt x="4996" y="13805"/>
                  <a:pt x="4697" y="13346"/>
                </a:cubicBezTo>
                <a:cubicBezTo>
                  <a:pt x="4152" y="12509"/>
                  <a:pt x="4152" y="11263"/>
                  <a:pt x="4152" y="10852"/>
                </a:cubicBezTo>
                <a:cubicBezTo>
                  <a:pt x="4152" y="10442"/>
                  <a:pt x="4152" y="9195"/>
                  <a:pt x="4697" y="8350"/>
                </a:cubicBezTo>
                <a:cubicBezTo>
                  <a:pt x="4996" y="7892"/>
                  <a:pt x="5393" y="7659"/>
                  <a:pt x="5873" y="7659"/>
                </a:cubicBezTo>
                <a:cubicBezTo>
                  <a:pt x="5927" y="7659"/>
                  <a:pt x="5986" y="7659"/>
                  <a:pt x="6045" y="7667"/>
                </a:cubicBezTo>
                <a:cubicBezTo>
                  <a:pt x="7045" y="7779"/>
                  <a:pt x="10550" y="8238"/>
                  <a:pt x="12158" y="8447"/>
                </a:cubicBezTo>
                <a:cubicBezTo>
                  <a:pt x="12825" y="3532"/>
                  <a:pt x="15477" y="0"/>
                  <a:pt x="18585" y="0"/>
                </a:cubicBezTo>
                <a:close/>
                <a:moveTo>
                  <a:pt x="2937" y="20257"/>
                </a:moveTo>
                <a:cubicBezTo>
                  <a:pt x="3888" y="21149"/>
                  <a:pt x="5030" y="21600"/>
                  <a:pt x="6368" y="21600"/>
                </a:cubicBezTo>
                <a:cubicBezTo>
                  <a:pt x="7236" y="21600"/>
                  <a:pt x="8030" y="21447"/>
                  <a:pt x="8756" y="21133"/>
                </a:cubicBezTo>
                <a:cubicBezTo>
                  <a:pt x="9481" y="20820"/>
                  <a:pt x="10065" y="20458"/>
                  <a:pt x="10501" y="20031"/>
                </a:cubicBezTo>
                <a:lnTo>
                  <a:pt x="10501" y="15542"/>
                </a:lnTo>
                <a:lnTo>
                  <a:pt x="9672" y="15647"/>
                </a:lnTo>
                <a:cubicBezTo>
                  <a:pt x="9266" y="15703"/>
                  <a:pt x="8731" y="15768"/>
                  <a:pt x="8187" y="15840"/>
                </a:cubicBezTo>
                <a:lnTo>
                  <a:pt x="8187" y="17634"/>
                </a:lnTo>
                <a:cubicBezTo>
                  <a:pt x="7878" y="17731"/>
                  <a:pt x="7579" y="17811"/>
                  <a:pt x="7290" y="17867"/>
                </a:cubicBezTo>
                <a:cubicBezTo>
                  <a:pt x="6996" y="17924"/>
                  <a:pt x="6721" y="17956"/>
                  <a:pt x="6456" y="17956"/>
                </a:cubicBezTo>
                <a:cubicBezTo>
                  <a:pt x="5584" y="17956"/>
                  <a:pt x="4853" y="17650"/>
                  <a:pt x="4270" y="17031"/>
                </a:cubicBezTo>
                <a:cubicBezTo>
                  <a:pt x="3687" y="16411"/>
                  <a:pt x="3250" y="15558"/>
                  <a:pt x="2956" y="14472"/>
                </a:cubicBezTo>
                <a:cubicBezTo>
                  <a:pt x="2662" y="13386"/>
                  <a:pt x="2520" y="12139"/>
                  <a:pt x="2520" y="10724"/>
                </a:cubicBezTo>
                <a:cubicBezTo>
                  <a:pt x="2520" y="9380"/>
                  <a:pt x="2667" y="8173"/>
                  <a:pt x="2951" y="7112"/>
                </a:cubicBezTo>
                <a:cubicBezTo>
                  <a:pt x="3240" y="6050"/>
                  <a:pt x="3687" y="5213"/>
                  <a:pt x="4290" y="4594"/>
                </a:cubicBezTo>
                <a:cubicBezTo>
                  <a:pt x="4893" y="3974"/>
                  <a:pt x="5662" y="3668"/>
                  <a:pt x="6604" y="3668"/>
                </a:cubicBezTo>
                <a:cubicBezTo>
                  <a:pt x="7216" y="3668"/>
                  <a:pt x="7795" y="3781"/>
                  <a:pt x="8344" y="3998"/>
                </a:cubicBezTo>
                <a:cubicBezTo>
                  <a:pt x="8888" y="4223"/>
                  <a:pt x="9388" y="4505"/>
                  <a:pt x="9839" y="4851"/>
                </a:cubicBezTo>
                <a:lnTo>
                  <a:pt x="10094" y="1239"/>
                </a:lnTo>
                <a:cubicBezTo>
                  <a:pt x="9663" y="885"/>
                  <a:pt x="9138" y="595"/>
                  <a:pt x="8525" y="362"/>
                </a:cubicBezTo>
                <a:cubicBezTo>
                  <a:pt x="7912" y="137"/>
                  <a:pt x="7275" y="24"/>
                  <a:pt x="6608" y="24"/>
                </a:cubicBezTo>
                <a:cubicBezTo>
                  <a:pt x="5314" y="24"/>
                  <a:pt x="4172" y="467"/>
                  <a:pt x="3177" y="1360"/>
                </a:cubicBezTo>
                <a:cubicBezTo>
                  <a:pt x="2182" y="2253"/>
                  <a:pt x="1407" y="3499"/>
                  <a:pt x="843" y="5116"/>
                </a:cubicBezTo>
                <a:cubicBezTo>
                  <a:pt x="279" y="6733"/>
                  <a:pt x="0" y="8624"/>
                  <a:pt x="0" y="10788"/>
                </a:cubicBezTo>
                <a:cubicBezTo>
                  <a:pt x="0" y="12968"/>
                  <a:pt x="255" y="14875"/>
                  <a:pt x="760" y="16492"/>
                </a:cubicBezTo>
                <a:cubicBezTo>
                  <a:pt x="1260" y="18109"/>
                  <a:pt x="1985" y="19364"/>
                  <a:pt x="2937" y="20257"/>
                </a:cubicBezTo>
                <a:close/>
              </a:path>
            </a:pathLst>
          </a:custGeom>
          <a:solidFill>
            <a:srgbClr val="008C58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9B9E8C2-CD1B-F803-4119-F7DE75A32CC8}"/>
              </a:ext>
            </a:extLst>
          </p:cNvPr>
          <p:cNvSpPr txBox="1"/>
          <p:nvPr userDrawn="1"/>
        </p:nvSpPr>
        <p:spPr>
          <a:xfrm>
            <a:off x="500498" y="1772446"/>
            <a:ext cx="75761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b="0" i="0" dirty="0">
                <a:solidFill>
                  <a:srgbClr val="FFFFFF">
                    <a:alpha val="40000"/>
                  </a:srgbClr>
                </a:solidFill>
                <a:effectLst/>
                <a:latin typeface="Calibri" panose="020F0502020204030204" pitchFamily="34" charset="0"/>
              </a:rPr>
              <a:t>Free Templates &amp; Infographics for PowerPoint and Google Slides</a:t>
            </a:r>
            <a:endParaRPr lang="en-US" sz="2200" dirty="0">
              <a:solidFill>
                <a:schemeClr val="bg1">
                  <a:alpha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A46F724-D3C0-8C2C-8F9E-DABDEC9945EC}"/>
              </a:ext>
            </a:extLst>
          </p:cNvPr>
          <p:cNvSpPr txBox="1"/>
          <p:nvPr userDrawn="1"/>
        </p:nvSpPr>
        <p:spPr>
          <a:xfrm>
            <a:off x="500500" y="5930556"/>
            <a:ext cx="40382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0" i="0" dirty="0">
                <a:solidFill>
                  <a:srgbClr val="FFFFFF">
                    <a:alpha val="41000"/>
                  </a:srgbClr>
                </a:solidFill>
                <a:effectLst/>
                <a:latin typeface="Calibri" panose="020F0502020204030204" pitchFamily="34" charset="0"/>
              </a:rPr>
              <a:t>Visit our </a:t>
            </a:r>
            <a:r>
              <a:rPr lang="en-CA" sz="1600" b="1" i="0" dirty="0">
                <a:solidFill>
                  <a:srgbClr val="FFFFFF">
                    <a:alpha val="41000"/>
                  </a:srgbClr>
                </a:solidFill>
                <a:effectLst/>
                <a:latin typeface="Calibri" panose="020F0502020204030204" pitchFamily="34" charset="0"/>
              </a:rPr>
              <a:t>FAQ</a:t>
            </a:r>
            <a:r>
              <a:rPr lang="en-CA" sz="1600" b="0" i="0" dirty="0">
                <a:solidFill>
                  <a:srgbClr val="FFFFFF">
                    <a:alpha val="41000"/>
                  </a:srgbClr>
                </a:solidFill>
                <a:effectLst/>
                <a:latin typeface="Calibri" panose="020F0502020204030204" pitchFamily="34" charset="0"/>
              </a:rPr>
              <a:t> : www.presentationgo.com/faq/</a:t>
            </a:r>
            <a:endParaRPr lang="en-US" sz="1600" dirty="0">
              <a:solidFill>
                <a:schemeClr val="bg1">
                  <a:alpha val="41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8E4583D-5F52-5CCA-15D5-7930FA3C51C6}"/>
              </a:ext>
            </a:extLst>
          </p:cNvPr>
          <p:cNvSpPr txBox="1"/>
          <p:nvPr userDrawn="1"/>
        </p:nvSpPr>
        <p:spPr>
          <a:xfrm>
            <a:off x="500499" y="5444786"/>
            <a:ext cx="3542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Questions or Need Help ?</a:t>
            </a:r>
            <a:endParaRPr lang="en-US" sz="2800" b="1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8D8B69F-8B28-B3CE-9A02-F10F35E92CA5}"/>
              </a:ext>
            </a:extLst>
          </p:cNvPr>
          <p:cNvSpPr txBox="1"/>
          <p:nvPr userDrawn="1"/>
        </p:nvSpPr>
        <p:spPr>
          <a:xfrm>
            <a:off x="4482454" y="1307664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0" i="0" dirty="0">
                <a:solidFill>
                  <a:srgbClr val="FFFFFF">
                    <a:alpha val="40157"/>
                  </a:srgbClr>
                </a:solidFill>
                <a:effectLst/>
                <a:latin typeface="Calibri" panose="020F0502020204030204" pitchFamily="34" charset="0"/>
              </a:rPr>
              <a:t>.com</a:t>
            </a:r>
            <a:endParaRPr lang="en-US" dirty="0">
              <a:solidFill>
                <a:schemeClr val="bg1">
                  <a:alpha val="40157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39125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F91379E-2F44-E2EA-EBA8-243FCC074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114940-9B68-93E6-FF17-DA8B28FB5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038493"/>
            <a:ext cx="6858000" cy="2387600"/>
          </a:xfrm>
        </p:spPr>
        <p:txBody>
          <a:bodyPr anchor="b">
            <a:normAutofit/>
          </a:bodyPr>
          <a:lstStyle>
            <a:lvl1pPr algn="ctr">
              <a:defRPr sz="8000"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x-none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95A6E8B-D8CA-70D4-233C-E8E286A0BF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562618"/>
            <a:ext cx="6858000" cy="720580"/>
          </a:xfrm>
        </p:spPr>
        <p:txBody>
          <a:bodyPr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x-none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638D900-6A23-8FA9-F98F-CBC95BE47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9E69CBE-AC13-9969-C7C4-C207ECD6D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01E7623-7EAB-83BB-BCF1-4D8DB4F43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32A8E88-7F22-AD4F-9490-4A4A6D91DCDB}"/>
              </a:ext>
            </a:extLst>
          </p:cNvPr>
          <p:cNvSpPr/>
          <p:nvPr/>
        </p:nvSpPr>
        <p:spPr>
          <a:xfrm>
            <a:off x="1" y="0"/>
            <a:ext cx="3972296" cy="5450774"/>
          </a:xfrm>
          <a:custGeom>
            <a:avLst/>
            <a:gdLst>
              <a:gd name="connsiteX0" fmla="*/ 0 w 5225143"/>
              <a:gd name="connsiteY0" fmla="*/ 0 h 5450774"/>
              <a:gd name="connsiteX1" fmla="*/ 5225143 w 5225143"/>
              <a:gd name="connsiteY1" fmla="*/ 0 h 5450774"/>
              <a:gd name="connsiteX2" fmla="*/ 5225143 w 5225143"/>
              <a:gd name="connsiteY2" fmla="*/ 5450774 h 5450774"/>
              <a:gd name="connsiteX3" fmla="*/ 0 w 5225143"/>
              <a:gd name="connsiteY3" fmla="*/ 5450774 h 5450774"/>
              <a:gd name="connsiteX4" fmla="*/ 0 w 5225143"/>
              <a:gd name="connsiteY4" fmla="*/ 0 h 5450774"/>
              <a:gd name="connsiteX0" fmla="*/ 0 w 5225143"/>
              <a:gd name="connsiteY0" fmla="*/ 0 h 5450774"/>
              <a:gd name="connsiteX1" fmla="*/ 5225143 w 5225143"/>
              <a:gd name="connsiteY1" fmla="*/ 0 h 5450774"/>
              <a:gd name="connsiteX2" fmla="*/ 5225143 w 5225143"/>
              <a:gd name="connsiteY2" fmla="*/ 5450774 h 5450774"/>
              <a:gd name="connsiteX3" fmla="*/ 2481943 w 5225143"/>
              <a:gd name="connsiteY3" fmla="*/ 5450774 h 5450774"/>
              <a:gd name="connsiteX4" fmla="*/ 0 w 5225143"/>
              <a:gd name="connsiteY4" fmla="*/ 5450774 h 5450774"/>
              <a:gd name="connsiteX5" fmla="*/ 0 w 5225143"/>
              <a:gd name="connsiteY5" fmla="*/ 0 h 5450774"/>
              <a:gd name="connsiteX0" fmla="*/ 0 w 5225143"/>
              <a:gd name="connsiteY0" fmla="*/ 0 h 5450774"/>
              <a:gd name="connsiteX1" fmla="*/ 5225143 w 5225143"/>
              <a:gd name="connsiteY1" fmla="*/ 0 h 5450774"/>
              <a:gd name="connsiteX2" fmla="*/ 5225143 w 5225143"/>
              <a:gd name="connsiteY2" fmla="*/ 5450774 h 5450774"/>
              <a:gd name="connsiteX3" fmla="*/ 2470067 w 5225143"/>
              <a:gd name="connsiteY3" fmla="*/ 4298867 h 5450774"/>
              <a:gd name="connsiteX4" fmla="*/ 0 w 5225143"/>
              <a:gd name="connsiteY4" fmla="*/ 5450774 h 5450774"/>
              <a:gd name="connsiteX5" fmla="*/ 0 w 5225143"/>
              <a:gd name="connsiteY5" fmla="*/ 0 h 5450774"/>
              <a:gd name="connsiteX0" fmla="*/ 0 w 5225143"/>
              <a:gd name="connsiteY0" fmla="*/ 0 h 5450774"/>
              <a:gd name="connsiteX1" fmla="*/ 5225143 w 5225143"/>
              <a:gd name="connsiteY1" fmla="*/ 0 h 5450774"/>
              <a:gd name="connsiteX2" fmla="*/ 5225143 w 5225143"/>
              <a:gd name="connsiteY2" fmla="*/ 5450774 h 5450774"/>
              <a:gd name="connsiteX3" fmla="*/ 1353787 w 5225143"/>
              <a:gd name="connsiteY3" fmla="*/ 5094514 h 5450774"/>
              <a:gd name="connsiteX4" fmla="*/ 0 w 5225143"/>
              <a:gd name="connsiteY4" fmla="*/ 5450774 h 5450774"/>
              <a:gd name="connsiteX5" fmla="*/ 0 w 5225143"/>
              <a:gd name="connsiteY5" fmla="*/ 0 h 5450774"/>
              <a:gd name="connsiteX0" fmla="*/ 0 w 5225143"/>
              <a:gd name="connsiteY0" fmla="*/ 0 h 5450774"/>
              <a:gd name="connsiteX1" fmla="*/ 5225143 w 5225143"/>
              <a:gd name="connsiteY1" fmla="*/ 0 h 5450774"/>
              <a:gd name="connsiteX2" fmla="*/ 5189517 w 5225143"/>
              <a:gd name="connsiteY2" fmla="*/ 3004457 h 5450774"/>
              <a:gd name="connsiteX3" fmla="*/ 1353787 w 5225143"/>
              <a:gd name="connsiteY3" fmla="*/ 5094514 h 5450774"/>
              <a:gd name="connsiteX4" fmla="*/ 0 w 5225143"/>
              <a:gd name="connsiteY4" fmla="*/ 5450774 h 5450774"/>
              <a:gd name="connsiteX5" fmla="*/ 0 w 5225143"/>
              <a:gd name="connsiteY5" fmla="*/ 0 h 5450774"/>
              <a:gd name="connsiteX0" fmla="*/ 0 w 5296394"/>
              <a:gd name="connsiteY0" fmla="*/ 0 h 5450774"/>
              <a:gd name="connsiteX1" fmla="*/ 5225143 w 5296394"/>
              <a:gd name="connsiteY1" fmla="*/ 0 h 5450774"/>
              <a:gd name="connsiteX2" fmla="*/ 5296394 w 5296394"/>
              <a:gd name="connsiteY2" fmla="*/ 3384468 h 5450774"/>
              <a:gd name="connsiteX3" fmla="*/ 1353787 w 5296394"/>
              <a:gd name="connsiteY3" fmla="*/ 5094514 h 5450774"/>
              <a:gd name="connsiteX4" fmla="*/ 0 w 5296394"/>
              <a:gd name="connsiteY4" fmla="*/ 5450774 h 5450774"/>
              <a:gd name="connsiteX5" fmla="*/ 0 w 5296394"/>
              <a:gd name="connsiteY5" fmla="*/ 0 h 5450774"/>
              <a:gd name="connsiteX0" fmla="*/ 0 w 5296394"/>
              <a:gd name="connsiteY0" fmla="*/ 0 h 5450774"/>
              <a:gd name="connsiteX1" fmla="*/ 5225143 w 5296394"/>
              <a:gd name="connsiteY1" fmla="*/ 0 h 5450774"/>
              <a:gd name="connsiteX2" fmla="*/ 5296394 w 5296394"/>
              <a:gd name="connsiteY2" fmla="*/ 3384468 h 5450774"/>
              <a:gd name="connsiteX3" fmla="*/ 1353787 w 5296394"/>
              <a:gd name="connsiteY3" fmla="*/ 5094514 h 5450774"/>
              <a:gd name="connsiteX4" fmla="*/ 0 w 5296394"/>
              <a:gd name="connsiteY4" fmla="*/ 5450774 h 5450774"/>
              <a:gd name="connsiteX5" fmla="*/ 0 w 5296394"/>
              <a:gd name="connsiteY5" fmla="*/ 0 h 5450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96394" h="5450774">
                <a:moveTo>
                  <a:pt x="0" y="0"/>
                </a:moveTo>
                <a:lnTo>
                  <a:pt x="5225143" y="0"/>
                </a:lnTo>
                <a:lnTo>
                  <a:pt x="5296394" y="3384468"/>
                </a:lnTo>
                <a:cubicBezTo>
                  <a:pt x="3815937" y="3883231"/>
                  <a:pt x="2667989" y="4524499"/>
                  <a:pt x="1353787" y="5094514"/>
                </a:cubicBezTo>
                <a:lnTo>
                  <a:pt x="0" y="545077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4019830438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4A62DF-4897-F4C2-956F-268D15A84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x-none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5A51FE3-8F49-E59B-3A4D-0141ED815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B04741E-1E64-648E-AF10-A02260A27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2979F9A-07D0-639A-F82B-8806B7EB9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3AC8526-63AE-0251-01B6-4DAA5AC69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6058776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81046C-7115-E0B1-5C5F-C7D802A10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D555C84-7E9A-169A-BE4C-616D1E2B9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DE4CAE7-5446-922E-D3DA-8E7EC8E67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46CB462-A7A6-5E94-761E-3AD673C1D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C283811-3552-E6BD-D95A-B4D0C9A7E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4215702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EB641D-1F3B-4C6B-151E-F94977AA9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FBB1A10-36E6-2ED4-E70A-9174ED1F24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0BD0B54-3FCF-90A5-DEA0-FCB6CF9F4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6E0AB2B-D1CD-43A9-1AD8-EBE65C956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20E8679-DF53-5AD5-8C08-E3E74C930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C082EFE-58E0-41D7-87F6-3823AB96D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5249263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A674FB-0462-454A-CA38-23C36A6BC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BE0A885-3149-28D4-1107-48F62D361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640AD1E-63E7-9590-FDD0-D6D107939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65B0BEE-8B79-C323-4868-81D1102D64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E35F431-0EF0-1F82-A226-5E34C9AFCF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EA1478F-6AB7-2EBF-6A37-AC1985E4E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35C432C-4C7D-09C3-98C2-A529CFFA1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B0B60A4-5EF8-6395-2065-A23CA3023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9879996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651010-C0B3-09E5-D3C4-8F0314928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6C23D38-F16B-501A-508D-32C2FA46C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E268359-70D8-90FB-A046-E264822F7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CF2A36C-FD19-D4B3-CA1D-B4EB7685A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2108579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ED34A8B-8263-5746-C1CF-DD1FC2219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A0DC016-FFF7-E540-DB85-3EC9905DD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E6A9CFC-75A2-2D62-53E7-28102BD7C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4060710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45312B-BF48-5F1E-6469-A6724BEAB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0258A9-8D7C-BFFC-D5C9-6B52168F3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CA809A3-815F-6CA6-BF2A-55C0D52CA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1ACB067-607F-3637-549C-43BCB2138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15E5B11-7D4B-9CDC-81F5-1673863A5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37BD9A8-7D72-53AF-9FCE-97F1C863D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6791983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BA0A99-D370-F9D4-D2B3-FA3336D08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B0C3FC3-16AF-30CE-784E-028623BA04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911561A-C11C-F592-C3B5-D03247054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60C4666-F57B-F62E-3977-2D12C7CD3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F6808C9-D9AD-662E-DB2E-90302635A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6A764EC-7ECC-F02C-C17F-8697DC51C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068691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C7E228BF-1CA5-4856-ADE1-3CF4E8475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70205"/>
            <a:ext cx="5486400" cy="2243344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A75560DB-B208-41C1-AC26-ACACF8AE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4948485"/>
            <a:ext cx="5486400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78CD13F7-FE5E-4564-955B-78635E1D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DFEC6B85-2D6C-4E54-AFB1-FC9C8C5B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C0A08B1B-1C08-468B-84FB-AF1608C8E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1415702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B6E31E-7B6B-9A30-DF45-DCBAACA1F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E750A3B-3EA4-5011-6F0D-5ED630DE8B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253710F-D86B-DAB9-86DD-AA44FFD76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784F9C4-E93A-002C-3A09-DD654641E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804935B-D885-ECCB-E8C0-BBE4DB400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77299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4175E8E-0B8B-A1FE-399B-4D7F6ABE15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6A5290F-8629-2393-2EA2-42F0043B5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9D04D24-DC2F-95BD-8FD9-496A4CA2B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1EE1982-D52D-22F5-BC01-B95431EA8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359D2E6-017D-E825-AA34-6D611BB8F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5377318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два объекта и текст" type="twoObjAndTx">
  <p:cSld name="Заголовок, два объекта и текст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37719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05" name="Google Shape;105;p6"/>
          <p:cNvSpPr txBox="1">
            <a:spLocks noGrp="1"/>
          </p:cNvSpPr>
          <p:nvPr>
            <p:ph type="body" idx="2"/>
          </p:nvPr>
        </p:nvSpPr>
        <p:spPr>
          <a:xfrm>
            <a:off x="685800" y="3733800"/>
            <a:ext cx="37719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06" name="Google Shape;106;p6"/>
          <p:cNvSpPr txBox="1">
            <a:spLocks noGrp="1"/>
          </p:cNvSpPr>
          <p:nvPr>
            <p:ph type="body" idx="3"/>
          </p:nvPr>
        </p:nvSpPr>
        <p:spPr>
          <a:xfrm>
            <a:off x="4610100" y="1828800"/>
            <a:ext cx="37719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07" name="Google Shape;107;p6"/>
          <p:cNvSpPr txBox="1">
            <a:spLocks noGrp="1"/>
          </p:cNvSpPr>
          <p:nvPr>
            <p:ph type="dt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6"/>
          <p:cNvSpPr txBox="1">
            <a:spLocks noGrp="1"/>
          </p:cNvSpPr>
          <p:nvPr>
            <p:ph type="ft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6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объект и текст" type="objAndTx">
  <p:cSld name="Заголовок, объект и текст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7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37719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13" name="Google Shape;113;p7"/>
          <p:cNvSpPr txBox="1">
            <a:spLocks noGrp="1"/>
          </p:cNvSpPr>
          <p:nvPr>
            <p:ph type="body" idx="2"/>
          </p:nvPr>
        </p:nvSpPr>
        <p:spPr>
          <a:xfrm>
            <a:off x="4610100" y="1828800"/>
            <a:ext cx="37719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14" name="Google Shape;114;p7"/>
          <p:cNvSpPr txBox="1">
            <a:spLocks noGrp="1"/>
          </p:cNvSpPr>
          <p:nvPr>
            <p:ph type="dt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7"/>
          <p:cNvSpPr txBox="1">
            <a:spLocks noGrp="1"/>
          </p:cNvSpPr>
          <p:nvPr>
            <p:ph type="ft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7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текст и два объекта" type="txAndTwoObj">
  <p:cSld name="Заголовок, текст и два объекта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37719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2"/>
          </p:nvPr>
        </p:nvSpPr>
        <p:spPr>
          <a:xfrm>
            <a:off x="4610100" y="1828800"/>
            <a:ext cx="37719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21" name="Google Shape;121;p8"/>
          <p:cNvSpPr txBox="1">
            <a:spLocks noGrp="1"/>
          </p:cNvSpPr>
          <p:nvPr>
            <p:ph type="body" idx="3"/>
          </p:nvPr>
        </p:nvSpPr>
        <p:spPr>
          <a:xfrm>
            <a:off x="4610100" y="3733800"/>
            <a:ext cx="37719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22" name="Google Shape;122;p8"/>
          <p:cNvSpPr txBox="1">
            <a:spLocks noGrp="1"/>
          </p:cNvSpPr>
          <p:nvPr>
            <p:ph type="dt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8"/>
          <p:cNvSpPr txBox="1">
            <a:spLocks noGrp="1"/>
          </p:cNvSpPr>
          <p:nvPr>
            <p:ph type="ft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8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текст и объект" type="txAndObj">
  <p:cSld name="Заголовок, текст и объект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9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37719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28" name="Google Shape;128;p9"/>
          <p:cNvSpPr txBox="1">
            <a:spLocks noGrp="1"/>
          </p:cNvSpPr>
          <p:nvPr>
            <p:ph type="body" idx="2"/>
          </p:nvPr>
        </p:nvSpPr>
        <p:spPr>
          <a:xfrm>
            <a:off x="4610100" y="1828800"/>
            <a:ext cx="37719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29" name="Google Shape;129;p9"/>
          <p:cNvSpPr txBox="1">
            <a:spLocks noGrp="1"/>
          </p:cNvSpPr>
          <p:nvPr>
            <p:ph type="dt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9"/>
          <p:cNvSpPr txBox="1">
            <a:spLocks noGrp="1"/>
          </p:cNvSpPr>
          <p:nvPr>
            <p:ph type="ft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9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74985E82-8BBB-4140-ADE7-3211B76C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2868" y="1770417"/>
            <a:ext cx="4222483" cy="2143580"/>
          </a:xfrm>
        </p:spPr>
        <p:txBody>
          <a:bodyPr anchor="b"/>
          <a:lstStyle>
            <a:lvl1pPr algn="r">
              <a:defRPr sz="6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BE5281E8-502B-4754-B5F5-7C62E1101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2868" y="4034776"/>
            <a:ext cx="4222483" cy="1188720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A67E5779-2729-4DED-A8C2-41F4FEE476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FBD21987-FA22-47F7-B702-8D9638C10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A03F40A7-0F3F-41D6-9058-1BE8DB270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6542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1907DC5D-4F3E-4A99-A621-6F93F3226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571" y="2558923"/>
            <a:ext cx="5100251" cy="2541331"/>
          </a:xfrm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9DA8F992-7750-4566-AB4F-B2E8F3794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571" y="5257313"/>
            <a:ext cx="5100251" cy="9144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0FEC4993-EF72-4ADC-8D11-1EB7C94095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B145FAD1-5607-4570-9675-FE2648149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265FB8DD-A34F-4C06-9929-1E68FACD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xmlns="" id="{33CC49E4-6647-47F5-895A-9CFC416CE1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8570" y="758725"/>
            <a:ext cx="1000125" cy="1333500"/>
          </a:xfrm>
          <a:prstGeom prst="ellipse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xmlns="" id="{A537F86F-E8D6-44FF-939F-7EB5A46935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52600" y="1101083"/>
            <a:ext cx="1276350" cy="228600"/>
          </a:xfrm>
          <a:noFill/>
        </p:spPr>
        <p:txBody>
          <a:bodyPr anchor="ctr">
            <a:no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xmlns="" id="{17C97F11-0CC0-4E01-8422-6143830432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52600" y="1328416"/>
            <a:ext cx="1276350" cy="228600"/>
          </a:xfrm>
          <a:noFill/>
        </p:spPr>
        <p:txBody>
          <a:bodyPr anchor="ctr">
            <a:no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Mobile / email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xmlns="" id="{322609FE-C556-4394-9CD9-CACD20BC72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52600" y="1555749"/>
            <a:ext cx="1276350" cy="228600"/>
          </a:xfrm>
          <a:noFill/>
        </p:spPr>
        <p:txBody>
          <a:bodyPr anchor="ctr">
            <a:no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xmlns="" val="304403896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and Typ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ctangle 174">
            <a:extLst>
              <a:ext uri="{FF2B5EF4-FFF2-40B4-BE49-F238E27FC236}">
                <a16:creationId xmlns:a16="http://schemas.microsoft.com/office/drawing/2014/main" xmlns="" id="{4460574F-0FFA-4AF4-9268-D077C9C57D58}"/>
              </a:ext>
            </a:extLst>
          </p:cNvPr>
          <p:cNvSpPr/>
          <p:nvPr/>
        </p:nvSpPr>
        <p:spPr>
          <a:xfrm>
            <a:off x="628649" y="1830764"/>
            <a:ext cx="670734" cy="174112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xmlns="" id="{E9AEC03B-EFBC-451C-9889-555B420B787B}"/>
              </a:ext>
            </a:extLst>
          </p:cNvPr>
          <p:cNvSpPr/>
          <p:nvPr/>
        </p:nvSpPr>
        <p:spPr>
          <a:xfrm>
            <a:off x="628649" y="1830764"/>
            <a:ext cx="670734" cy="155130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xmlns="" id="{12504A8F-A26B-43AF-BF89-2621FF0CE3CD}"/>
              </a:ext>
            </a:extLst>
          </p:cNvPr>
          <p:cNvSpPr/>
          <p:nvPr/>
        </p:nvSpPr>
        <p:spPr>
          <a:xfrm>
            <a:off x="628649" y="1830763"/>
            <a:ext cx="670734" cy="13614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xmlns="" id="{F7726C56-B942-4400-8CE0-069969802448}"/>
              </a:ext>
            </a:extLst>
          </p:cNvPr>
          <p:cNvSpPr/>
          <p:nvPr/>
        </p:nvSpPr>
        <p:spPr>
          <a:xfrm>
            <a:off x="628649" y="1830763"/>
            <a:ext cx="670734" cy="11716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xmlns="" id="{DAE760DB-698E-4688-BBAF-49FD684C7AFD}"/>
              </a:ext>
            </a:extLst>
          </p:cNvPr>
          <p:cNvSpPr/>
          <p:nvPr/>
        </p:nvSpPr>
        <p:spPr>
          <a:xfrm>
            <a:off x="628649" y="1830763"/>
            <a:ext cx="670734" cy="9818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xmlns="" id="{72A9A194-717A-430D-B418-44C0B8F1A4C3}"/>
              </a:ext>
            </a:extLst>
          </p:cNvPr>
          <p:cNvSpPr/>
          <p:nvPr/>
        </p:nvSpPr>
        <p:spPr>
          <a:xfrm>
            <a:off x="628650" y="1830764"/>
            <a:ext cx="670734" cy="788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xmlns="" id="{E915F52A-A44F-4FB1-A1A1-1A513475EFE8}"/>
              </a:ext>
            </a:extLst>
          </p:cNvPr>
          <p:cNvSpPr/>
          <p:nvPr/>
        </p:nvSpPr>
        <p:spPr>
          <a:xfrm>
            <a:off x="1430423" y="1830764"/>
            <a:ext cx="670734" cy="174112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xmlns="" id="{6034C492-58E9-4550-B83D-E33D2B2217E6}"/>
              </a:ext>
            </a:extLst>
          </p:cNvPr>
          <p:cNvSpPr/>
          <p:nvPr/>
        </p:nvSpPr>
        <p:spPr>
          <a:xfrm>
            <a:off x="1430423" y="1830764"/>
            <a:ext cx="670734" cy="155130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xmlns="" id="{F92FB454-2844-432A-897E-609CA7D5AB13}"/>
              </a:ext>
            </a:extLst>
          </p:cNvPr>
          <p:cNvSpPr/>
          <p:nvPr/>
        </p:nvSpPr>
        <p:spPr>
          <a:xfrm>
            <a:off x="1430423" y="1830763"/>
            <a:ext cx="670734" cy="13614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xmlns="" id="{DFE585D9-1B79-4D2C-BE24-8DD53BF2D43D}"/>
              </a:ext>
            </a:extLst>
          </p:cNvPr>
          <p:cNvSpPr/>
          <p:nvPr/>
        </p:nvSpPr>
        <p:spPr>
          <a:xfrm>
            <a:off x="1430423" y="1830763"/>
            <a:ext cx="670734" cy="117166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xmlns="" id="{7CA650B9-D80A-4F55-849B-9B9229BAB7AB}"/>
              </a:ext>
            </a:extLst>
          </p:cNvPr>
          <p:cNvSpPr/>
          <p:nvPr/>
        </p:nvSpPr>
        <p:spPr>
          <a:xfrm>
            <a:off x="1430423" y="1830763"/>
            <a:ext cx="670734" cy="98184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xmlns="" id="{212A3E8F-2036-4425-950A-9DDCE99E48E2}"/>
              </a:ext>
            </a:extLst>
          </p:cNvPr>
          <p:cNvSpPr/>
          <p:nvPr/>
        </p:nvSpPr>
        <p:spPr>
          <a:xfrm>
            <a:off x="1430424" y="1830764"/>
            <a:ext cx="670734" cy="7882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xmlns="" id="{F8D77422-E1EF-442A-B883-288DFB42AC7A}"/>
              </a:ext>
            </a:extLst>
          </p:cNvPr>
          <p:cNvSpPr/>
          <p:nvPr/>
        </p:nvSpPr>
        <p:spPr>
          <a:xfrm>
            <a:off x="2232197" y="1830764"/>
            <a:ext cx="670734" cy="1741127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xmlns="" id="{F5A5458A-8CAB-46ED-A597-7A9BC874E064}"/>
              </a:ext>
            </a:extLst>
          </p:cNvPr>
          <p:cNvSpPr/>
          <p:nvPr/>
        </p:nvSpPr>
        <p:spPr>
          <a:xfrm>
            <a:off x="2232197" y="1830764"/>
            <a:ext cx="670734" cy="155130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xmlns="" id="{129FB0AE-0FE9-4E47-89E1-28A56DFEFD44}"/>
              </a:ext>
            </a:extLst>
          </p:cNvPr>
          <p:cNvSpPr/>
          <p:nvPr/>
        </p:nvSpPr>
        <p:spPr>
          <a:xfrm>
            <a:off x="2232197" y="1830763"/>
            <a:ext cx="670734" cy="136148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xmlns="" id="{8DCBA888-FF6F-4E0D-AD60-DA0D78CD05D1}"/>
              </a:ext>
            </a:extLst>
          </p:cNvPr>
          <p:cNvSpPr/>
          <p:nvPr/>
        </p:nvSpPr>
        <p:spPr>
          <a:xfrm>
            <a:off x="2232197" y="1830763"/>
            <a:ext cx="670734" cy="117166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xmlns="" id="{F9271256-F951-4086-8A3B-C91C2291A176}"/>
              </a:ext>
            </a:extLst>
          </p:cNvPr>
          <p:cNvSpPr/>
          <p:nvPr/>
        </p:nvSpPr>
        <p:spPr>
          <a:xfrm>
            <a:off x="2232197" y="1830763"/>
            <a:ext cx="670734" cy="98184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xmlns="" id="{27D18AA1-C449-4778-A01C-5FEFF6D4B6F0}"/>
              </a:ext>
            </a:extLst>
          </p:cNvPr>
          <p:cNvSpPr/>
          <p:nvPr/>
        </p:nvSpPr>
        <p:spPr>
          <a:xfrm>
            <a:off x="2232198" y="1830764"/>
            <a:ext cx="670734" cy="7882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xmlns="" id="{507DEC82-2EA5-41B4-BBE2-03D513A6990F}"/>
              </a:ext>
            </a:extLst>
          </p:cNvPr>
          <p:cNvSpPr/>
          <p:nvPr/>
        </p:nvSpPr>
        <p:spPr>
          <a:xfrm>
            <a:off x="3033971" y="1830764"/>
            <a:ext cx="670734" cy="174112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xmlns="" id="{CC3C8386-1A37-4F90-9D5F-F552F6BD3D6B}"/>
              </a:ext>
            </a:extLst>
          </p:cNvPr>
          <p:cNvSpPr/>
          <p:nvPr/>
        </p:nvSpPr>
        <p:spPr>
          <a:xfrm>
            <a:off x="3033971" y="1830764"/>
            <a:ext cx="670734" cy="15513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xmlns="" id="{20C96B97-602D-4FB6-83FA-5F537C10D957}"/>
              </a:ext>
            </a:extLst>
          </p:cNvPr>
          <p:cNvSpPr/>
          <p:nvPr/>
        </p:nvSpPr>
        <p:spPr>
          <a:xfrm>
            <a:off x="3033971" y="1830763"/>
            <a:ext cx="670734" cy="13614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xmlns="" id="{C78EB1C9-B967-4BCF-BA1F-F62AD5830A83}"/>
              </a:ext>
            </a:extLst>
          </p:cNvPr>
          <p:cNvSpPr/>
          <p:nvPr/>
        </p:nvSpPr>
        <p:spPr>
          <a:xfrm>
            <a:off x="3033971" y="1830763"/>
            <a:ext cx="670734" cy="11716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xmlns="" id="{530AF99D-4A64-462C-8DC1-2AFD50700E78}"/>
              </a:ext>
            </a:extLst>
          </p:cNvPr>
          <p:cNvSpPr/>
          <p:nvPr/>
        </p:nvSpPr>
        <p:spPr>
          <a:xfrm>
            <a:off x="3033971" y="1830763"/>
            <a:ext cx="670734" cy="9818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xmlns="" id="{251EE8AC-B14F-4016-B318-3215BFA74576}"/>
              </a:ext>
            </a:extLst>
          </p:cNvPr>
          <p:cNvSpPr/>
          <p:nvPr/>
        </p:nvSpPr>
        <p:spPr>
          <a:xfrm>
            <a:off x="3033972" y="1830764"/>
            <a:ext cx="670734" cy="7882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xmlns="" id="{DB3EFE93-C789-4C06-AE63-48F21F3F0562}"/>
              </a:ext>
            </a:extLst>
          </p:cNvPr>
          <p:cNvSpPr/>
          <p:nvPr/>
        </p:nvSpPr>
        <p:spPr>
          <a:xfrm>
            <a:off x="3835745" y="1830764"/>
            <a:ext cx="670734" cy="174112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xmlns="" id="{C159A26F-3E35-43ED-9527-94575D015CF9}"/>
              </a:ext>
            </a:extLst>
          </p:cNvPr>
          <p:cNvSpPr/>
          <p:nvPr/>
        </p:nvSpPr>
        <p:spPr>
          <a:xfrm>
            <a:off x="3835745" y="1830764"/>
            <a:ext cx="670734" cy="15513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xmlns="" id="{197FEBE6-4234-4233-9AAC-C966B38A457C}"/>
              </a:ext>
            </a:extLst>
          </p:cNvPr>
          <p:cNvSpPr/>
          <p:nvPr/>
        </p:nvSpPr>
        <p:spPr>
          <a:xfrm>
            <a:off x="3835745" y="1830763"/>
            <a:ext cx="670734" cy="13614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xmlns="" id="{4A6CCAEB-B0B2-4918-BF93-14B428F71030}"/>
              </a:ext>
            </a:extLst>
          </p:cNvPr>
          <p:cNvSpPr/>
          <p:nvPr/>
        </p:nvSpPr>
        <p:spPr>
          <a:xfrm>
            <a:off x="3835745" y="1830763"/>
            <a:ext cx="670734" cy="11716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xmlns="" id="{26BAB2D9-48E2-4FD7-8266-8DA7249A311F}"/>
              </a:ext>
            </a:extLst>
          </p:cNvPr>
          <p:cNvSpPr/>
          <p:nvPr/>
        </p:nvSpPr>
        <p:spPr>
          <a:xfrm>
            <a:off x="3835745" y="1830763"/>
            <a:ext cx="670734" cy="9818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xmlns="" id="{E373E1AE-97F0-411F-ADE1-F7FA57FDB549}"/>
              </a:ext>
            </a:extLst>
          </p:cNvPr>
          <p:cNvSpPr/>
          <p:nvPr/>
        </p:nvSpPr>
        <p:spPr>
          <a:xfrm>
            <a:off x="3835746" y="1830764"/>
            <a:ext cx="670734" cy="7882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xmlns="" id="{7980EC62-1AA7-49B9-A98C-B1AE41A8BAF7}"/>
              </a:ext>
            </a:extLst>
          </p:cNvPr>
          <p:cNvSpPr/>
          <p:nvPr/>
        </p:nvSpPr>
        <p:spPr>
          <a:xfrm>
            <a:off x="4637519" y="1830764"/>
            <a:ext cx="670734" cy="174112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xmlns="" id="{1B940435-8801-4AE0-AF82-51785C14109F}"/>
              </a:ext>
            </a:extLst>
          </p:cNvPr>
          <p:cNvSpPr/>
          <p:nvPr/>
        </p:nvSpPr>
        <p:spPr>
          <a:xfrm>
            <a:off x="4637519" y="1830764"/>
            <a:ext cx="670734" cy="15513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xmlns="" id="{709FEA5B-55A5-4A85-90AE-A3E8181AD6B1}"/>
              </a:ext>
            </a:extLst>
          </p:cNvPr>
          <p:cNvSpPr/>
          <p:nvPr/>
        </p:nvSpPr>
        <p:spPr>
          <a:xfrm>
            <a:off x="4637519" y="1830763"/>
            <a:ext cx="670734" cy="13614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xmlns="" id="{AC24C165-A09C-48A0-8D30-43D9272501D0}"/>
              </a:ext>
            </a:extLst>
          </p:cNvPr>
          <p:cNvSpPr/>
          <p:nvPr/>
        </p:nvSpPr>
        <p:spPr>
          <a:xfrm>
            <a:off x="4637519" y="1830763"/>
            <a:ext cx="670734" cy="11716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xmlns="" id="{AF779B59-BF2E-434C-A692-81F3395A2DDC}"/>
              </a:ext>
            </a:extLst>
          </p:cNvPr>
          <p:cNvSpPr/>
          <p:nvPr/>
        </p:nvSpPr>
        <p:spPr>
          <a:xfrm>
            <a:off x="4637519" y="1830763"/>
            <a:ext cx="670734" cy="981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xmlns="" id="{72D25286-DFE7-4DB6-BC2A-849B72A1D58F}"/>
              </a:ext>
            </a:extLst>
          </p:cNvPr>
          <p:cNvSpPr/>
          <p:nvPr/>
        </p:nvSpPr>
        <p:spPr>
          <a:xfrm>
            <a:off x="4637520" y="1830764"/>
            <a:ext cx="670734" cy="7882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xmlns="" id="{EFFFC619-3DCF-484B-936D-D1C6706967D7}"/>
              </a:ext>
            </a:extLst>
          </p:cNvPr>
          <p:cNvSpPr/>
          <p:nvPr/>
        </p:nvSpPr>
        <p:spPr>
          <a:xfrm>
            <a:off x="5439293" y="1830764"/>
            <a:ext cx="670734" cy="174112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xmlns="" id="{C36F1647-E3A7-42C7-94DB-E22470CD7962}"/>
              </a:ext>
            </a:extLst>
          </p:cNvPr>
          <p:cNvSpPr/>
          <p:nvPr/>
        </p:nvSpPr>
        <p:spPr>
          <a:xfrm>
            <a:off x="5439293" y="1830764"/>
            <a:ext cx="670734" cy="155130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xmlns="" id="{0812BACF-D77F-4A42-A212-538847FF9776}"/>
              </a:ext>
            </a:extLst>
          </p:cNvPr>
          <p:cNvSpPr/>
          <p:nvPr/>
        </p:nvSpPr>
        <p:spPr>
          <a:xfrm>
            <a:off x="5439293" y="1830763"/>
            <a:ext cx="670734" cy="13614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xmlns="" id="{63855A19-9DBA-4293-A411-6842A7DAA995}"/>
              </a:ext>
            </a:extLst>
          </p:cNvPr>
          <p:cNvSpPr/>
          <p:nvPr/>
        </p:nvSpPr>
        <p:spPr>
          <a:xfrm>
            <a:off x="5439293" y="1830763"/>
            <a:ext cx="670734" cy="11716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xmlns="" id="{E705E91E-E65F-4094-8904-D56C56FC5F44}"/>
              </a:ext>
            </a:extLst>
          </p:cNvPr>
          <p:cNvSpPr/>
          <p:nvPr/>
        </p:nvSpPr>
        <p:spPr>
          <a:xfrm>
            <a:off x="5439293" y="1830763"/>
            <a:ext cx="670734" cy="9818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xmlns="" id="{B6DEB2ED-B6FD-4B88-90DA-9530DA2E64C9}"/>
              </a:ext>
            </a:extLst>
          </p:cNvPr>
          <p:cNvSpPr/>
          <p:nvPr/>
        </p:nvSpPr>
        <p:spPr>
          <a:xfrm>
            <a:off x="5439294" y="1830764"/>
            <a:ext cx="670734" cy="7882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xmlns="" id="{62E667E1-7F5F-4E4F-AF63-4AB31D847AE0}"/>
              </a:ext>
            </a:extLst>
          </p:cNvPr>
          <p:cNvSpPr/>
          <p:nvPr/>
        </p:nvSpPr>
        <p:spPr>
          <a:xfrm>
            <a:off x="6241067" y="1830764"/>
            <a:ext cx="670734" cy="174112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xmlns="" id="{A9D94CA5-400D-47AE-9512-4557FBE20192}"/>
              </a:ext>
            </a:extLst>
          </p:cNvPr>
          <p:cNvSpPr/>
          <p:nvPr/>
        </p:nvSpPr>
        <p:spPr>
          <a:xfrm>
            <a:off x="6241067" y="1830764"/>
            <a:ext cx="670734" cy="155130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xmlns="" id="{1E60784B-8569-41D5-BB14-8F5DAFDCE67A}"/>
              </a:ext>
            </a:extLst>
          </p:cNvPr>
          <p:cNvSpPr/>
          <p:nvPr/>
        </p:nvSpPr>
        <p:spPr>
          <a:xfrm>
            <a:off x="6241067" y="1830763"/>
            <a:ext cx="670734" cy="13614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xmlns="" id="{FE043B0E-D351-4B21-BB22-FF8713E0E199}"/>
              </a:ext>
            </a:extLst>
          </p:cNvPr>
          <p:cNvSpPr/>
          <p:nvPr/>
        </p:nvSpPr>
        <p:spPr>
          <a:xfrm>
            <a:off x="6241067" y="1830763"/>
            <a:ext cx="670734" cy="11716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xmlns="" id="{D57AC92D-3891-4CC7-9301-A742653C394B}"/>
              </a:ext>
            </a:extLst>
          </p:cNvPr>
          <p:cNvSpPr/>
          <p:nvPr/>
        </p:nvSpPr>
        <p:spPr>
          <a:xfrm>
            <a:off x="6241067" y="1830763"/>
            <a:ext cx="670734" cy="9818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xmlns="" id="{870D976A-0EA2-4422-A1FB-EE1A159B65DC}"/>
              </a:ext>
            </a:extLst>
          </p:cNvPr>
          <p:cNvSpPr/>
          <p:nvPr/>
        </p:nvSpPr>
        <p:spPr>
          <a:xfrm>
            <a:off x="6241068" y="1830764"/>
            <a:ext cx="670734" cy="78825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xmlns="" id="{074CEC48-74FA-45A9-9E16-525EB9E974F9}"/>
              </a:ext>
            </a:extLst>
          </p:cNvPr>
          <p:cNvSpPr/>
          <p:nvPr/>
        </p:nvSpPr>
        <p:spPr>
          <a:xfrm>
            <a:off x="7042841" y="1830764"/>
            <a:ext cx="670734" cy="174112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xmlns="" id="{8CA8D9C7-FFCE-4895-B720-C9F65C686B93}"/>
              </a:ext>
            </a:extLst>
          </p:cNvPr>
          <p:cNvSpPr/>
          <p:nvPr/>
        </p:nvSpPr>
        <p:spPr>
          <a:xfrm>
            <a:off x="7042841" y="1830764"/>
            <a:ext cx="670734" cy="155130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xmlns="" id="{DF8FDE11-2636-4F16-BC4C-C0DBD965F47E}"/>
              </a:ext>
            </a:extLst>
          </p:cNvPr>
          <p:cNvSpPr/>
          <p:nvPr/>
        </p:nvSpPr>
        <p:spPr>
          <a:xfrm>
            <a:off x="7042841" y="1830763"/>
            <a:ext cx="670734" cy="13614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xmlns="" id="{EAE2FCEB-5A44-4458-99EB-B2522F731513}"/>
              </a:ext>
            </a:extLst>
          </p:cNvPr>
          <p:cNvSpPr/>
          <p:nvPr/>
        </p:nvSpPr>
        <p:spPr>
          <a:xfrm>
            <a:off x="7042841" y="1830763"/>
            <a:ext cx="670734" cy="11716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xmlns="" id="{FA982CEB-3569-4AB2-A279-56909D8DBA2B}"/>
              </a:ext>
            </a:extLst>
          </p:cNvPr>
          <p:cNvSpPr/>
          <p:nvPr/>
        </p:nvSpPr>
        <p:spPr>
          <a:xfrm>
            <a:off x="7042841" y="1830763"/>
            <a:ext cx="670734" cy="9818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xmlns="" id="{B85FDECF-7983-4160-8B97-DA92A01F2A38}"/>
              </a:ext>
            </a:extLst>
          </p:cNvPr>
          <p:cNvSpPr/>
          <p:nvPr/>
        </p:nvSpPr>
        <p:spPr>
          <a:xfrm>
            <a:off x="7042842" y="1830764"/>
            <a:ext cx="670734" cy="7882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xmlns="" id="{80F0CF47-25FB-4AB4-837F-33B5D368A8C0}"/>
              </a:ext>
            </a:extLst>
          </p:cNvPr>
          <p:cNvSpPr/>
          <p:nvPr/>
        </p:nvSpPr>
        <p:spPr>
          <a:xfrm>
            <a:off x="7844616" y="1830764"/>
            <a:ext cx="670734" cy="174112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xmlns="" id="{12C0DD63-4FB0-4217-BC06-7CEB655B79B6}"/>
              </a:ext>
            </a:extLst>
          </p:cNvPr>
          <p:cNvSpPr/>
          <p:nvPr/>
        </p:nvSpPr>
        <p:spPr>
          <a:xfrm>
            <a:off x="7844616" y="1830764"/>
            <a:ext cx="670734" cy="155130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xmlns="" id="{5841390F-E0B0-48E2-8756-2C0A532BC037}"/>
              </a:ext>
            </a:extLst>
          </p:cNvPr>
          <p:cNvSpPr/>
          <p:nvPr/>
        </p:nvSpPr>
        <p:spPr>
          <a:xfrm>
            <a:off x="7844616" y="1830763"/>
            <a:ext cx="670734" cy="13614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xmlns="" id="{E49982BC-FA05-4F1B-A8BD-AE3793F3BD02}"/>
              </a:ext>
            </a:extLst>
          </p:cNvPr>
          <p:cNvSpPr/>
          <p:nvPr/>
        </p:nvSpPr>
        <p:spPr>
          <a:xfrm>
            <a:off x="7844616" y="1830763"/>
            <a:ext cx="670734" cy="11716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xmlns="" id="{84445015-4210-46FE-958B-F3271E10284B}"/>
              </a:ext>
            </a:extLst>
          </p:cNvPr>
          <p:cNvSpPr/>
          <p:nvPr/>
        </p:nvSpPr>
        <p:spPr>
          <a:xfrm>
            <a:off x="7844616" y="1830763"/>
            <a:ext cx="670734" cy="9818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xmlns="" id="{06FD93CB-F173-4C32-9E54-DE5EDB0F83D8}"/>
              </a:ext>
            </a:extLst>
          </p:cNvPr>
          <p:cNvSpPr/>
          <p:nvPr/>
        </p:nvSpPr>
        <p:spPr>
          <a:xfrm>
            <a:off x="7844617" y="1830764"/>
            <a:ext cx="670734" cy="7882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0D08B00A-9A13-4AB1-A72D-2F499BA2E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8" name="Text Placeholder 2">
            <a:extLst>
              <a:ext uri="{FF2B5EF4-FFF2-40B4-BE49-F238E27FC236}">
                <a16:creationId xmlns:a16="http://schemas.microsoft.com/office/drawing/2014/main" xmlns="" id="{BB3FC47E-3339-49A8-AEF2-ECC3BF1514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49" y="3709150"/>
            <a:ext cx="7886700" cy="132588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4400" b="1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ru-RU" smtClean="0"/>
              <a:t>Образец текста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829D5438-3BC8-4817-9C86-A9AAA6047492}"/>
              </a:ext>
            </a:extLst>
          </p:cNvPr>
          <p:cNvSpPr txBox="1"/>
          <p:nvPr/>
        </p:nvSpPr>
        <p:spPr>
          <a:xfrm>
            <a:off x="3507904" y="4033186"/>
            <a:ext cx="243528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600" dirty="0">
                <a:solidFill>
                  <a:schemeClr val="tx2"/>
                </a:solidFill>
              </a:rPr>
              <a:t>Aa</a:t>
            </a:r>
          </a:p>
        </p:txBody>
      </p:sp>
      <p:sp>
        <p:nvSpPr>
          <p:cNvPr id="90" name="Text Placeholder 7">
            <a:extLst>
              <a:ext uri="{FF2B5EF4-FFF2-40B4-BE49-F238E27FC236}">
                <a16:creationId xmlns:a16="http://schemas.microsoft.com/office/drawing/2014/main" xmlns="" id="{676EAA04-3941-4EEF-875A-DA2DBBB0CA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23318" y="6124727"/>
            <a:ext cx="1795635" cy="56499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Font name</a:t>
            </a:r>
          </a:p>
        </p:txBody>
      </p:sp>
    </p:spTree>
    <p:extLst>
      <p:ext uri="{BB962C8B-B14F-4D97-AF65-F5344CB8AC3E}">
        <p14:creationId xmlns:p14="http://schemas.microsoft.com/office/powerpoint/2010/main" xmlns="" val="53191241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114652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2671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www.presentationgo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hyperlink" Target="http://www.presentationgo.com/" TargetMode="Externa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7.jpeg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>
            <a:extLst>
              <a:ext uri="{FF2B5EF4-FFF2-40B4-BE49-F238E27FC236}">
                <a16:creationId xmlns:a16="http://schemas.microsoft.com/office/drawing/2014/main" xmlns="" id="{2D978C6C-0F52-E7F3-DF2D-6679EC821AC3}"/>
              </a:ext>
            </a:extLst>
          </p:cNvPr>
          <p:cNvGrpSpPr/>
          <p:nvPr/>
        </p:nvGrpSpPr>
        <p:grpSpPr>
          <a:xfrm>
            <a:off x="9235320" y="-58779"/>
            <a:ext cx="1415544" cy="604829"/>
            <a:chOff x="-1808527" y="-16654"/>
            <a:chExt cx="1887392" cy="604829"/>
          </a:xfrm>
        </p:grpSpPr>
        <p:grpSp>
          <p:nvGrpSpPr>
            <p:cNvPr id="3" name="Group 13">
              <a:extLst>
                <a:ext uri="{FF2B5EF4-FFF2-40B4-BE49-F238E27FC236}">
                  <a16:creationId xmlns:a16="http://schemas.microsoft.com/office/drawing/2014/main" xmlns="" id="{5E3471C5-9A82-43C3-808D-33F2EB71A8F1}"/>
                </a:ext>
              </a:extLst>
            </p:cNvPr>
            <p:cNvGrpSpPr/>
            <p:nvPr userDrawn="1"/>
          </p:nvGrpSpPr>
          <p:grpSpPr>
            <a:xfrm>
              <a:off x="-1808527" y="-16654"/>
              <a:ext cx="1887392" cy="604829"/>
              <a:chOff x="-2250002" y="21447"/>
              <a:chExt cx="1887392" cy="604829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4FB560E3-7EF9-9048-F6A9-37C197F8028B}"/>
                  </a:ext>
                </a:extLst>
              </p:cNvPr>
              <p:cNvSpPr txBox="1"/>
              <p:nvPr userDrawn="1"/>
            </p:nvSpPr>
            <p:spPr>
              <a:xfrm>
                <a:off x="-2250002" y="21447"/>
                <a:ext cx="46209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Calibri" panose="020F050202020403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By: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FFC23D78-0DD7-2C4A-A8A5-880006B181F4}"/>
                  </a:ext>
                </a:extLst>
              </p:cNvPr>
              <p:cNvSpPr txBox="1"/>
              <p:nvPr userDrawn="1"/>
            </p:nvSpPr>
            <p:spPr>
              <a:xfrm>
                <a:off x="-950805" y="380055"/>
                <a:ext cx="58819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Calibri" panose="020F050202020403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.com</a:t>
                </a:r>
              </a:p>
            </p:txBody>
          </p:sp>
        </p:grpSp>
        <p:grpSp>
          <p:nvGrpSpPr>
            <p:cNvPr id="4" name="Group 14">
              <a:extLst>
                <a:ext uri="{FF2B5EF4-FFF2-40B4-BE49-F238E27FC236}">
                  <a16:creationId xmlns:a16="http://schemas.microsoft.com/office/drawing/2014/main" xmlns="" id="{6772A9AC-912C-8FC5-CAB1-5F278C5C68F8}"/>
                </a:ext>
              </a:extLst>
            </p:cNvPr>
            <p:cNvGrpSpPr/>
            <p:nvPr userDrawn="1"/>
          </p:nvGrpSpPr>
          <p:grpSpPr>
            <a:xfrm>
              <a:off x="-1719071" y="218885"/>
              <a:ext cx="1547194" cy="159662"/>
              <a:chOff x="757647" y="1021854"/>
              <a:chExt cx="5325710" cy="549583"/>
            </a:xfrm>
          </p:grpSpPr>
          <p:sp>
            <p:nvSpPr>
              <p:cNvPr id="16" name="Shape">
                <a:extLst>
                  <a:ext uri="{FF2B5EF4-FFF2-40B4-BE49-F238E27FC236}">
                    <a16:creationId xmlns:a16="http://schemas.microsoft.com/office/drawing/2014/main" xmlns="" id="{617B5DB9-4C24-F1A3-6CA2-28F05F605FD5}"/>
                  </a:ext>
                </a:extLst>
              </p:cNvPr>
              <p:cNvSpPr/>
              <p:nvPr userDrawn="1"/>
            </p:nvSpPr>
            <p:spPr>
              <a:xfrm>
                <a:off x="757647" y="1022945"/>
                <a:ext cx="4193833" cy="548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662"/>
                    </a:moveTo>
                    <a:lnTo>
                      <a:pt x="882" y="2662"/>
                    </a:lnTo>
                    <a:cubicBezTo>
                      <a:pt x="1028" y="2662"/>
                      <a:pt x="1163" y="2791"/>
                      <a:pt x="1280" y="3049"/>
                    </a:cubicBezTo>
                    <a:cubicBezTo>
                      <a:pt x="1398" y="3307"/>
                      <a:pt x="1500" y="3693"/>
                      <a:pt x="1584" y="4165"/>
                    </a:cubicBezTo>
                    <a:cubicBezTo>
                      <a:pt x="1668" y="4638"/>
                      <a:pt x="1730" y="5239"/>
                      <a:pt x="1775" y="5969"/>
                    </a:cubicBezTo>
                    <a:cubicBezTo>
                      <a:pt x="1820" y="6656"/>
                      <a:pt x="1842" y="7472"/>
                      <a:pt x="1842" y="8374"/>
                    </a:cubicBezTo>
                    <a:cubicBezTo>
                      <a:pt x="1842" y="9447"/>
                      <a:pt x="1814" y="10392"/>
                      <a:pt x="1763" y="11165"/>
                    </a:cubicBezTo>
                    <a:cubicBezTo>
                      <a:pt x="1707" y="11938"/>
                      <a:pt x="1634" y="12625"/>
                      <a:pt x="1544" y="13140"/>
                    </a:cubicBezTo>
                    <a:cubicBezTo>
                      <a:pt x="1455" y="13656"/>
                      <a:pt x="1348" y="14042"/>
                      <a:pt x="1224" y="14300"/>
                    </a:cubicBezTo>
                    <a:cubicBezTo>
                      <a:pt x="1101" y="14557"/>
                      <a:pt x="972" y="14686"/>
                      <a:pt x="837" y="14686"/>
                    </a:cubicBezTo>
                    <a:lnTo>
                      <a:pt x="590" y="14686"/>
                    </a:lnTo>
                    <a:lnTo>
                      <a:pt x="590" y="21299"/>
                    </a:lnTo>
                    <a:lnTo>
                      <a:pt x="0" y="21299"/>
                    </a:lnTo>
                    <a:lnTo>
                      <a:pt x="0" y="2662"/>
                    </a:lnTo>
                    <a:close/>
                    <a:moveTo>
                      <a:pt x="584" y="11251"/>
                    </a:moveTo>
                    <a:lnTo>
                      <a:pt x="798" y="11251"/>
                    </a:lnTo>
                    <a:cubicBezTo>
                      <a:pt x="854" y="11251"/>
                      <a:pt x="910" y="11208"/>
                      <a:pt x="966" y="11122"/>
                    </a:cubicBezTo>
                    <a:cubicBezTo>
                      <a:pt x="1022" y="11036"/>
                      <a:pt x="1067" y="10864"/>
                      <a:pt x="1106" y="10650"/>
                    </a:cubicBezTo>
                    <a:cubicBezTo>
                      <a:pt x="1146" y="10435"/>
                      <a:pt x="1179" y="10177"/>
                      <a:pt x="1202" y="9834"/>
                    </a:cubicBezTo>
                    <a:cubicBezTo>
                      <a:pt x="1224" y="9490"/>
                      <a:pt x="1241" y="9104"/>
                      <a:pt x="1241" y="8588"/>
                    </a:cubicBezTo>
                    <a:cubicBezTo>
                      <a:pt x="1241" y="7730"/>
                      <a:pt x="1202" y="7085"/>
                      <a:pt x="1129" y="6656"/>
                    </a:cubicBezTo>
                    <a:cubicBezTo>
                      <a:pt x="1050" y="6227"/>
                      <a:pt x="955" y="6012"/>
                      <a:pt x="826" y="6012"/>
                    </a:cubicBezTo>
                    <a:lnTo>
                      <a:pt x="590" y="6012"/>
                    </a:lnTo>
                    <a:lnTo>
                      <a:pt x="590" y="11251"/>
                    </a:lnTo>
                    <a:close/>
                    <a:moveTo>
                      <a:pt x="2179" y="21256"/>
                    </a:moveTo>
                    <a:lnTo>
                      <a:pt x="2179" y="7085"/>
                    </a:lnTo>
                    <a:lnTo>
                      <a:pt x="2628" y="7085"/>
                    </a:lnTo>
                    <a:lnTo>
                      <a:pt x="2685" y="9576"/>
                    </a:lnTo>
                    <a:cubicBezTo>
                      <a:pt x="2707" y="9233"/>
                      <a:pt x="2735" y="8889"/>
                      <a:pt x="2769" y="8546"/>
                    </a:cubicBezTo>
                    <a:cubicBezTo>
                      <a:pt x="2802" y="8202"/>
                      <a:pt x="2842" y="7901"/>
                      <a:pt x="2887" y="7644"/>
                    </a:cubicBezTo>
                    <a:cubicBezTo>
                      <a:pt x="2932" y="7386"/>
                      <a:pt x="2988" y="7171"/>
                      <a:pt x="3044" y="7043"/>
                    </a:cubicBezTo>
                    <a:cubicBezTo>
                      <a:pt x="3106" y="6871"/>
                      <a:pt x="3173" y="6828"/>
                      <a:pt x="3246" y="6828"/>
                    </a:cubicBezTo>
                    <a:cubicBezTo>
                      <a:pt x="3302" y="6828"/>
                      <a:pt x="3353" y="6871"/>
                      <a:pt x="3403" y="7000"/>
                    </a:cubicBezTo>
                    <a:cubicBezTo>
                      <a:pt x="3448" y="7128"/>
                      <a:pt x="3488" y="7214"/>
                      <a:pt x="3516" y="7386"/>
                    </a:cubicBezTo>
                    <a:lnTo>
                      <a:pt x="3426" y="10779"/>
                    </a:lnTo>
                    <a:cubicBezTo>
                      <a:pt x="3398" y="10650"/>
                      <a:pt x="3364" y="10564"/>
                      <a:pt x="3319" y="10435"/>
                    </a:cubicBezTo>
                    <a:cubicBezTo>
                      <a:pt x="3274" y="10349"/>
                      <a:pt x="3224" y="10306"/>
                      <a:pt x="3156" y="10306"/>
                    </a:cubicBezTo>
                    <a:cubicBezTo>
                      <a:pt x="3038" y="10306"/>
                      <a:pt x="2937" y="10607"/>
                      <a:pt x="2859" y="11208"/>
                    </a:cubicBezTo>
                    <a:cubicBezTo>
                      <a:pt x="2780" y="11809"/>
                      <a:pt x="2741" y="12840"/>
                      <a:pt x="2741" y="14257"/>
                    </a:cubicBezTo>
                    <a:lnTo>
                      <a:pt x="2741" y="21342"/>
                    </a:lnTo>
                    <a:lnTo>
                      <a:pt x="2179" y="21342"/>
                    </a:lnTo>
                    <a:close/>
                    <a:moveTo>
                      <a:pt x="5279" y="15416"/>
                    </a:moveTo>
                    <a:lnTo>
                      <a:pt x="4083" y="15416"/>
                    </a:lnTo>
                    <a:lnTo>
                      <a:pt x="4083" y="15545"/>
                    </a:lnTo>
                    <a:cubicBezTo>
                      <a:pt x="4083" y="16533"/>
                      <a:pt x="4134" y="17263"/>
                      <a:pt x="4235" y="17692"/>
                    </a:cubicBezTo>
                    <a:cubicBezTo>
                      <a:pt x="4336" y="18165"/>
                      <a:pt x="4459" y="18379"/>
                      <a:pt x="4611" y="18379"/>
                    </a:cubicBezTo>
                    <a:cubicBezTo>
                      <a:pt x="4718" y="18379"/>
                      <a:pt x="4807" y="18293"/>
                      <a:pt x="4886" y="18165"/>
                    </a:cubicBezTo>
                    <a:cubicBezTo>
                      <a:pt x="4965" y="17993"/>
                      <a:pt x="5032" y="17821"/>
                      <a:pt x="5088" y="17606"/>
                    </a:cubicBezTo>
                    <a:lnTo>
                      <a:pt x="5195" y="20612"/>
                    </a:lnTo>
                    <a:cubicBezTo>
                      <a:pt x="5128" y="20870"/>
                      <a:pt x="5038" y="21085"/>
                      <a:pt x="4931" y="21299"/>
                    </a:cubicBezTo>
                    <a:cubicBezTo>
                      <a:pt x="4824" y="21514"/>
                      <a:pt x="4695" y="21600"/>
                      <a:pt x="4538" y="21600"/>
                    </a:cubicBezTo>
                    <a:cubicBezTo>
                      <a:pt x="4398" y="21600"/>
                      <a:pt x="4268" y="21471"/>
                      <a:pt x="4145" y="21171"/>
                    </a:cubicBezTo>
                    <a:cubicBezTo>
                      <a:pt x="4021" y="20870"/>
                      <a:pt x="3909" y="20441"/>
                      <a:pt x="3819" y="19839"/>
                    </a:cubicBezTo>
                    <a:cubicBezTo>
                      <a:pt x="3724" y="19238"/>
                      <a:pt x="3651" y="18508"/>
                      <a:pt x="3594" y="17606"/>
                    </a:cubicBezTo>
                    <a:cubicBezTo>
                      <a:pt x="3538" y="16705"/>
                      <a:pt x="3510" y="15631"/>
                      <a:pt x="3510" y="14343"/>
                    </a:cubicBezTo>
                    <a:cubicBezTo>
                      <a:pt x="3510" y="13226"/>
                      <a:pt x="3533" y="12196"/>
                      <a:pt x="3578" y="11251"/>
                    </a:cubicBezTo>
                    <a:cubicBezTo>
                      <a:pt x="3622" y="10306"/>
                      <a:pt x="3684" y="9533"/>
                      <a:pt x="3768" y="8846"/>
                    </a:cubicBezTo>
                    <a:cubicBezTo>
                      <a:pt x="3853" y="8159"/>
                      <a:pt x="3948" y="7644"/>
                      <a:pt x="4066" y="7300"/>
                    </a:cubicBezTo>
                    <a:cubicBezTo>
                      <a:pt x="4178" y="6957"/>
                      <a:pt x="4308" y="6742"/>
                      <a:pt x="4448" y="6742"/>
                    </a:cubicBezTo>
                    <a:cubicBezTo>
                      <a:pt x="4701" y="6742"/>
                      <a:pt x="4903" y="7343"/>
                      <a:pt x="5060" y="8503"/>
                    </a:cubicBezTo>
                    <a:cubicBezTo>
                      <a:pt x="5212" y="9662"/>
                      <a:pt x="5290" y="11380"/>
                      <a:pt x="5290" y="13527"/>
                    </a:cubicBezTo>
                    <a:lnTo>
                      <a:pt x="5290" y="15416"/>
                    </a:lnTo>
                    <a:close/>
                    <a:moveTo>
                      <a:pt x="4695" y="12453"/>
                    </a:moveTo>
                    <a:cubicBezTo>
                      <a:pt x="4695" y="12110"/>
                      <a:pt x="4690" y="11809"/>
                      <a:pt x="4678" y="11466"/>
                    </a:cubicBezTo>
                    <a:cubicBezTo>
                      <a:pt x="4667" y="11165"/>
                      <a:pt x="4650" y="10864"/>
                      <a:pt x="4628" y="10607"/>
                    </a:cubicBezTo>
                    <a:cubicBezTo>
                      <a:pt x="4605" y="10349"/>
                      <a:pt x="4577" y="10177"/>
                      <a:pt x="4544" y="10006"/>
                    </a:cubicBezTo>
                    <a:cubicBezTo>
                      <a:pt x="4510" y="9877"/>
                      <a:pt x="4465" y="9791"/>
                      <a:pt x="4420" y="9791"/>
                    </a:cubicBezTo>
                    <a:cubicBezTo>
                      <a:pt x="4330" y="9791"/>
                      <a:pt x="4257" y="10049"/>
                      <a:pt x="4195" y="10521"/>
                    </a:cubicBezTo>
                    <a:cubicBezTo>
                      <a:pt x="4134" y="10993"/>
                      <a:pt x="4100" y="11637"/>
                      <a:pt x="4089" y="12496"/>
                    </a:cubicBezTo>
                    <a:lnTo>
                      <a:pt x="4695" y="12453"/>
                    </a:lnTo>
                    <a:close/>
                    <a:moveTo>
                      <a:pt x="6773" y="10693"/>
                    </a:moveTo>
                    <a:cubicBezTo>
                      <a:pt x="6706" y="10435"/>
                      <a:pt x="6633" y="10220"/>
                      <a:pt x="6554" y="10091"/>
                    </a:cubicBezTo>
                    <a:cubicBezTo>
                      <a:pt x="6476" y="9963"/>
                      <a:pt x="6402" y="9877"/>
                      <a:pt x="6329" y="9877"/>
                    </a:cubicBezTo>
                    <a:cubicBezTo>
                      <a:pt x="6262" y="9877"/>
                      <a:pt x="6206" y="9963"/>
                      <a:pt x="6167" y="10134"/>
                    </a:cubicBezTo>
                    <a:cubicBezTo>
                      <a:pt x="6127" y="10306"/>
                      <a:pt x="6105" y="10564"/>
                      <a:pt x="6105" y="10864"/>
                    </a:cubicBezTo>
                    <a:cubicBezTo>
                      <a:pt x="6105" y="11208"/>
                      <a:pt x="6127" y="11466"/>
                      <a:pt x="6167" y="11723"/>
                    </a:cubicBezTo>
                    <a:cubicBezTo>
                      <a:pt x="6206" y="11938"/>
                      <a:pt x="6285" y="12196"/>
                      <a:pt x="6402" y="12453"/>
                    </a:cubicBezTo>
                    <a:lnTo>
                      <a:pt x="6520" y="12711"/>
                    </a:lnTo>
                    <a:cubicBezTo>
                      <a:pt x="6672" y="13054"/>
                      <a:pt x="6790" y="13570"/>
                      <a:pt x="6869" y="14257"/>
                    </a:cubicBezTo>
                    <a:cubicBezTo>
                      <a:pt x="6947" y="14944"/>
                      <a:pt x="6987" y="15803"/>
                      <a:pt x="6987" y="16876"/>
                    </a:cubicBezTo>
                    <a:cubicBezTo>
                      <a:pt x="6987" y="17563"/>
                      <a:pt x="6970" y="18208"/>
                      <a:pt x="6930" y="18809"/>
                    </a:cubicBezTo>
                    <a:cubicBezTo>
                      <a:pt x="6891" y="19410"/>
                      <a:pt x="6835" y="19882"/>
                      <a:pt x="6768" y="20312"/>
                    </a:cubicBezTo>
                    <a:cubicBezTo>
                      <a:pt x="6695" y="20741"/>
                      <a:pt x="6610" y="21042"/>
                      <a:pt x="6515" y="21256"/>
                    </a:cubicBezTo>
                    <a:cubicBezTo>
                      <a:pt x="6414" y="21471"/>
                      <a:pt x="6307" y="21600"/>
                      <a:pt x="6183" y="21600"/>
                    </a:cubicBezTo>
                    <a:cubicBezTo>
                      <a:pt x="6054" y="21600"/>
                      <a:pt x="5936" y="21514"/>
                      <a:pt x="5835" y="21342"/>
                    </a:cubicBezTo>
                    <a:cubicBezTo>
                      <a:pt x="5734" y="21171"/>
                      <a:pt x="5639" y="20913"/>
                      <a:pt x="5554" y="20569"/>
                    </a:cubicBezTo>
                    <a:lnTo>
                      <a:pt x="5678" y="17435"/>
                    </a:lnTo>
                    <a:cubicBezTo>
                      <a:pt x="5751" y="17735"/>
                      <a:pt x="5830" y="17950"/>
                      <a:pt x="5914" y="18165"/>
                    </a:cubicBezTo>
                    <a:cubicBezTo>
                      <a:pt x="5993" y="18336"/>
                      <a:pt x="6077" y="18465"/>
                      <a:pt x="6161" y="18465"/>
                    </a:cubicBezTo>
                    <a:cubicBezTo>
                      <a:pt x="6256" y="18465"/>
                      <a:pt x="6329" y="18336"/>
                      <a:pt x="6369" y="18122"/>
                    </a:cubicBezTo>
                    <a:cubicBezTo>
                      <a:pt x="6408" y="17907"/>
                      <a:pt x="6431" y="17649"/>
                      <a:pt x="6431" y="17349"/>
                    </a:cubicBezTo>
                    <a:cubicBezTo>
                      <a:pt x="6431" y="17177"/>
                      <a:pt x="6425" y="17005"/>
                      <a:pt x="6419" y="16876"/>
                    </a:cubicBezTo>
                    <a:cubicBezTo>
                      <a:pt x="6408" y="16748"/>
                      <a:pt x="6397" y="16619"/>
                      <a:pt x="6369" y="16490"/>
                    </a:cubicBezTo>
                    <a:cubicBezTo>
                      <a:pt x="6346" y="16361"/>
                      <a:pt x="6313" y="16275"/>
                      <a:pt x="6268" y="16146"/>
                    </a:cubicBezTo>
                    <a:cubicBezTo>
                      <a:pt x="6223" y="16017"/>
                      <a:pt x="6172" y="15889"/>
                      <a:pt x="6105" y="15760"/>
                    </a:cubicBezTo>
                    <a:lnTo>
                      <a:pt x="5987" y="15502"/>
                    </a:lnTo>
                    <a:cubicBezTo>
                      <a:pt x="5835" y="15116"/>
                      <a:pt x="5723" y="14600"/>
                      <a:pt x="5656" y="13956"/>
                    </a:cubicBezTo>
                    <a:cubicBezTo>
                      <a:pt x="5588" y="13312"/>
                      <a:pt x="5549" y="12410"/>
                      <a:pt x="5549" y="11294"/>
                    </a:cubicBezTo>
                    <a:cubicBezTo>
                      <a:pt x="5549" y="10650"/>
                      <a:pt x="5566" y="10049"/>
                      <a:pt x="5599" y="9490"/>
                    </a:cubicBezTo>
                    <a:cubicBezTo>
                      <a:pt x="5633" y="8932"/>
                      <a:pt x="5684" y="8460"/>
                      <a:pt x="5745" y="8073"/>
                    </a:cubicBezTo>
                    <a:cubicBezTo>
                      <a:pt x="5807" y="7687"/>
                      <a:pt x="5886" y="7343"/>
                      <a:pt x="5976" y="7128"/>
                    </a:cubicBezTo>
                    <a:cubicBezTo>
                      <a:pt x="6066" y="6914"/>
                      <a:pt x="6172" y="6785"/>
                      <a:pt x="6290" y="6785"/>
                    </a:cubicBezTo>
                    <a:cubicBezTo>
                      <a:pt x="6408" y="6785"/>
                      <a:pt x="6520" y="6871"/>
                      <a:pt x="6622" y="7043"/>
                    </a:cubicBezTo>
                    <a:cubicBezTo>
                      <a:pt x="6723" y="7214"/>
                      <a:pt x="6812" y="7429"/>
                      <a:pt x="6897" y="7730"/>
                    </a:cubicBezTo>
                    <a:lnTo>
                      <a:pt x="6773" y="10693"/>
                    </a:lnTo>
                    <a:close/>
                    <a:moveTo>
                      <a:pt x="8992" y="15416"/>
                    </a:moveTo>
                    <a:lnTo>
                      <a:pt x="7795" y="15416"/>
                    </a:lnTo>
                    <a:lnTo>
                      <a:pt x="7795" y="15545"/>
                    </a:lnTo>
                    <a:cubicBezTo>
                      <a:pt x="7795" y="16533"/>
                      <a:pt x="7846" y="17263"/>
                      <a:pt x="7947" y="17692"/>
                    </a:cubicBezTo>
                    <a:cubicBezTo>
                      <a:pt x="8048" y="18165"/>
                      <a:pt x="8172" y="18379"/>
                      <a:pt x="8323" y="18379"/>
                    </a:cubicBezTo>
                    <a:cubicBezTo>
                      <a:pt x="8430" y="18379"/>
                      <a:pt x="8520" y="18293"/>
                      <a:pt x="8598" y="18165"/>
                    </a:cubicBezTo>
                    <a:cubicBezTo>
                      <a:pt x="8677" y="17993"/>
                      <a:pt x="8744" y="17821"/>
                      <a:pt x="8801" y="17606"/>
                    </a:cubicBezTo>
                    <a:lnTo>
                      <a:pt x="8907" y="20612"/>
                    </a:lnTo>
                    <a:cubicBezTo>
                      <a:pt x="8840" y="20870"/>
                      <a:pt x="8750" y="21085"/>
                      <a:pt x="8643" y="21299"/>
                    </a:cubicBezTo>
                    <a:cubicBezTo>
                      <a:pt x="8537" y="21514"/>
                      <a:pt x="8407" y="21600"/>
                      <a:pt x="8250" y="21600"/>
                    </a:cubicBezTo>
                    <a:cubicBezTo>
                      <a:pt x="8110" y="21600"/>
                      <a:pt x="7981" y="21471"/>
                      <a:pt x="7857" y="21171"/>
                    </a:cubicBezTo>
                    <a:cubicBezTo>
                      <a:pt x="7734" y="20870"/>
                      <a:pt x="7621" y="20441"/>
                      <a:pt x="7531" y="19839"/>
                    </a:cubicBezTo>
                    <a:cubicBezTo>
                      <a:pt x="7436" y="19238"/>
                      <a:pt x="7363" y="18508"/>
                      <a:pt x="7307" y="17606"/>
                    </a:cubicBezTo>
                    <a:cubicBezTo>
                      <a:pt x="7251" y="16705"/>
                      <a:pt x="7222" y="15631"/>
                      <a:pt x="7222" y="14343"/>
                    </a:cubicBezTo>
                    <a:cubicBezTo>
                      <a:pt x="7222" y="13226"/>
                      <a:pt x="7245" y="12196"/>
                      <a:pt x="7290" y="11251"/>
                    </a:cubicBezTo>
                    <a:cubicBezTo>
                      <a:pt x="7335" y="10306"/>
                      <a:pt x="7397" y="9533"/>
                      <a:pt x="7481" y="8846"/>
                    </a:cubicBezTo>
                    <a:cubicBezTo>
                      <a:pt x="7565" y="8159"/>
                      <a:pt x="7661" y="7644"/>
                      <a:pt x="7778" y="7300"/>
                    </a:cubicBezTo>
                    <a:cubicBezTo>
                      <a:pt x="7891" y="6957"/>
                      <a:pt x="8020" y="6742"/>
                      <a:pt x="8160" y="6742"/>
                    </a:cubicBezTo>
                    <a:cubicBezTo>
                      <a:pt x="8413" y="6742"/>
                      <a:pt x="8615" y="7343"/>
                      <a:pt x="8773" y="8503"/>
                    </a:cubicBezTo>
                    <a:cubicBezTo>
                      <a:pt x="8924" y="9662"/>
                      <a:pt x="9003" y="11380"/>
                      <a:pt x="9003" y="13527"/>
                    </a:cubicBezTo>
                    <a:lnTo>
                      <a:pt x="9003" y="15416"/>
                    </a:lnTo>
                    <a:close/>
                    <a:moveTo>
                      <a:pt x="8413" y="12453"/>
                    </a:moveTo>
                    <a:cubicBezTo>
                      <a:pt x="8413" y="12110"/>
                      <a:pt x="8407" y="11809"/>
                      <a:pt x="8396" y="11466"/>
                    </a:cubicBezTo>
                    <a:cubicBezTo>
                      <a:pt x="8385" y="11165"/>
                      <a:pt x="8368" y="10864"/>
                      <a:pt x="8346" y="10607"/>
                    </a:cubicBezTo>
                    <a:cubicBezTo>
                      <a:pt x="8323" y="10349"/>
                      <a:pt x="8295" y="10177"/>
                      <a:pt x="8261" y="10006"/>
                    </a:cubicBezTo>
                    <a:cubicBezTo>
                      <a:pt x="8228" y="9834"/>
                      <a:pt x="8183" y="9791"/>
                      <a:pt x="8138" y="9791"/>
                    </a:cubicBezTo>
                    <a:cubicBezTo>
                      <a:pt x="8048" y="9791"/>
                      <a:pt x="7975" y="10049"/>
                      <a:pt x="7913" y="10521"/>
                    </a:cubicBezTo>
                    <a:cubicBezTo>
                      <a:pt x="7851" y="10993"/>
                      <a:pt x="7818" y="11637"/>
                      <a:pt x="7807" y="12496"/>
                    </a:cubicBezTo>
                    <a:lnTo>
                      <a:pt x="8413" y="12453"/>
                    </a:lnTo>
                    <a:close/>
                    <a:moveTo>
                      <a:pt x="9913" y="21256"/>
                    </a:moveTo>
                    <a:lnTo>
                      <a:pt x="9340" y="21256"/>
                    </a:lnTo>
                    <a:lnTo>
                      <a:pt x="9340" y="7085"/>
                    </a:lnTo>
                    <a:lnTo>
                      <a:pt x="9783" y="7085"/>
                    </a:lnTo>
                    <a:lnTo>
                      <a:pt x="9851" y="8846"/>
                    </a:lnTo>
                    <a:cubicBezTo>
                      <a:pt x="9935" y="8202"/>
                      <a:pt x="10025" y="7687"/>
                      <a:pt x="10126" y="7300"/>
                    </a:cubicBezTo>
                    <a:cubicBezTo>
                      <a:pt x="10227" y="6914"/>
                      <a:pt x="10339" y="6742"/>
                      <a:pt x="10463" y="6742"/>
                    </a:cubicBezTo>
                    <a:cubicBezTo>
                      <a:pt x="10671" y="6742"/>
                      <a:pt x="10828" y="7171"/>
                      <a:pt x="10940" y="8030"/>
                    </a:cubicBezTo>
                    <a:cubicBezTo>
                      <a:pt x="11053" y="8889"/>
                      <a:pt x="11109" y="10177"/>
                      <a:pt x="11109" y="11852"/>
                    </a:cubicBezTo>
                    <a:lnTo>
                      <a:pt x="11109" y="21214"/>
                    </a:lnTo>
                    <a:lnTo>
                      <a:pt x="10536" y="21214"/>
                    </a:lnTo>
                    <a:lnTo>
                      <a:pt x="10536" y="12281"/>
                    </a:lnTo>
                    <a:cubicBezTo>
                      <a:pt x="10536" y="11594"/>
                      <a:pt x="10514" y="11036"/>
                      <a:pt x="10474" y="10650"/>
                    </a:cubicBezTo>
                    <a:cubicBezTo>
                      <a:pt x="10429" y="10263"/>
                      <a:pt x="10368" y="10048"/>
                      <a:pt x="10289" y="10048"/>
                    </a:cubicBezTo>
                    <a:cubicBezTo>
                      <a:pt x="10227" y="10048"/>
                      <a:pt x="10160" y="10177"/>
                      <a:pt x="10092" y="10478"/>
                    </a:cubicBezTo>
                    <a:cubicBezTo>
                      <a:pt x="10025" y="10736"/>
                      <a:pt x="9963" y="11122"/>
                      <a:pt x="9913" y="11551"/>
                    </a:cubicBezTo>
                    <a:lnTo>
                      <a:pt x="9913" y="21256"/>
                    </a:lnTo>
                    <a:close/>
                    <a:moveTo>
                      <a:pt x="12687" y="10220"/>
                    </a:moveTo>
                    <a:lnTo>
                      <a:pt x="12215" y="10220"/>
                    </a:lnTo>
                    <a:lnTo>
                      <a:pt x="12215" y="16189"/>
                    </a:lnTo>
                    <a:cubicBezTo>
                      <a:pt x="12215" y="16833"/>
                      <a:pt x="12232" y="17306"/>
                      <a:pt x="12271" y="17563"/>
                    </a:cubicBezTo>
                    <a:cubicBezTo>
                      <a:pt x="12311" y="17821"/>
                      <a:pt x="12361" y="17950"/>
                      <a:pt x="12429" y="17950"/>
                    </a:cubicBezTo>
                    <a:cubicBezTo>
                      <a:pt x="12479" y="17950"/>
                      <a:pt x="12530" y="17907"/>
                      <a:pt x="12580" y="17821"/>
                    </a:cubicBezTo>
                    <a:cubicBezTo>
                      <a:pt x="12631" y="17735"/>
                      <a:pt x="12670" y="17649"/>
                      <a:pt x="12698" y="17478"/>
                    </a:cubicBezTo>
                    <a:lnTo>
                      <a:pt x="12783" y="20441"/>
                    </a:lnTo>
                    <a:cubicBezTo>
                      <a:pt x="12738" y="20612"/>
                      <a:pt x="12670" y="20784"/>
                      <a:pt x="12586" y="20956"/>
                    </a:cubicBezTo>
                    <a:cubicBezTo>
                      <a:pt x="12496" y="21128"/>
                      <a:pt x="12401" y="21213"/>
                      <a:pt x="12305" y="21213"/>
                    </a:cubicBezTo>
                    <a:cubicBezTo>
                      <a:pt x="12064" y="21213"/>
                      <a:pt x="11895" y="20870"/>
                      <a:pt x="11800" y="20140"/>
                    </a:cubicBezTo>
                    <a:cubicBezTo>
                      <a:pt x="11699" y="19453"/>
                      <a:pt x="11654" y="18379"/>
                      <a:pt x="11654" y="16919"/>
                    </a:cubicBezTo>
                    <a:lnTo>
                      <a:pt x="11654" y="10220"/>
                    </a:lnTo>
                    <a:lnTo>
                      <a:pt x="11362" y="10220"/>
                    </a:lnTo>
                    <a:lnTo>
                      <a:pt x="11362" y="7085"/>
                    </a:lnTo>
                    <a:lnTo>
                      <a:pt x="11654" y="7085"/>
                    </a:lnTo>
                    <a:lnTo>
                      <a:pt x="11654" y="2791"/>
                    </a:lnTo>
                    <a:lnTo>
                      <a:pt x="12221" y="2791"/>
                    </a:lnTo>
                    <a:lnTo>
                      <a:pt x="12221" y="7085"/>
                    </a:lnTo>
                    <a:lnTo>
                      <a:pt x="12693" y="7085"/>
                    </a:lnTo>
                    <a:lnTo>
                      <a:pt x="12693" y="10220"/>
                    </a:lnTo>
                    <a:close/>
                    <a:moveTo>
                      <a:pt x="13069" y="8331"/>
                    </a:moveTo>
                    <a:cubicBezTo>
                      <a:pt x="13176" y="7858"/>
                      <a:pt x="13294" y="7472"/>
                      <a:pt x="13428" y="7214"/>
                    </a:cubicBezTo>
                    <a:cubicBezTo>
                      <a:pt x="13563" y="6914"/>
                      <a:pt x="13698" y="6785"/>
                      <a:pt x="13833" y="6785"/>
                    </a:cubicBezTo>
                    <a:cubicBezTo>
                      <a:pt x="14063" y="6785"/>
                      <a:pt x="14243" y="7214"/>
                      <a:pt x="14383" y="8073"/>
                    </a:cubicBezTo>
                    <a:cubicBezTo>
                      <a:pt x="14524" y="8932"/>
                      <a:pt x="14591" y="10263"/>
                      <a:pt x="14591" y="12110"/>
                    </a:cubicBezTo>
                    <a:lnTo>
                      <a:pt x="14591" y="21299"/>
                    </a:lnTo>
                    <a:lnTo>
                      <a:pt x="14153" y="21299"/>
                    </a:lnTo>
                    <a:lnTo>
                      <a:pt x="14102" y="19882"/>
                    </a:lnTo>
                    <a:lnTo>
                      <a:pt x="14085" y="19882"/>
                    </a:lnTo>
                    <a:cubicBezTo>
                      <a:pt x="14035" y="20398"/>
                      <a:pt x="13962" y="20827"/>
                      <a:pt x="13872" y="21128"/>
                    </a:cubicBezTo>
                    <a:cubicBezTo>
                      <a:pt x="13782" y="21471"/>
                      <a:pt x="13676" y="21600"/>
                      <a:pt x="13552" y="21600"/>
                    </a:cubicBezTo>
                    <a:cubicBezTo>
                      <a:pt x="13445" y="21600"/>
                      <a:pt x="13355" y="21471"/>
                      <a:pt x="13277" y="21256"/>
                    </a:cubicBezTo>
                    <a:cubicBezTo>
                      <a:pt x="13198" y="21042"/>
                      <a:pt x="13131" y="20698"/>
                      <a:pt x="13080" y="20312"/>
                    </a:cubicBezTo>
                    <a:cubicBezTo>
                      <a:pt x="13030" y="19925"/>
                      <a:pt x="12990" y="19453"/>
                      <a:pt x="12962" y="18895"/>
                    </a:cubicBezTo>
                    <a:cubicBezTo>
                      <a:pt x="12934" y="18336"/>
                      <a:pt x="12923" y="17778"/>
                      <a:pt x="12923" y="17177"/>
                    </a:cubicBezTo>
                    <a:cubicBezTo>
                      <a:pt x="12923" y="16361"/>
                      <a:pt x="12945" y="15631"/>
                      <a:pt x="12996" y="15073"/>
                    </a:cubicBezTo>
                    <a:cubicBezTo>
                      <a:pt x="13041" y="14472"/>
                      <a:pt x="13108" y="13999"/>
                      <a:pt x="13187" y="13613"/>
                    </a:cubicBezTo>
                    <a:cubicBezTo>
                      <a:pt x="13266" y="13226"/>
                      <a:pt x="13361" y="12969"/>
                      <a:pt x="13473" y="12797"/>
                    </a:cubicBezTo>
                    <a:cubicBezTo>
                      <a:pt x="13580" y="12625"/>
                      <a:pt x="13698" y="12539"/>
                      <a:pt x="13822" y="12539"/>
                    </a:cubicBezTo>
                    <a:lnTo>
                      <a:pt x="14012" y="12539"/>
                    </a:lnTo>
                    <a:lnTo>
                      <a:pt x="14012" y="11766"/>
                    </a:lnTo>
                    <a:cubicBezTo>
                      <a:pt x="14012" y="11251"/>
                      <a:pt x="13990" y="10821"/>
                      <a:pt x="13939" y="10564"/>
                    </a:cubicBezTo>
                    <a:cubicBezTo>
                      <a:pt x="13889" y="10263"/>
                      <a:pt x="13822" y="10134"/>
                      <a:pt x="13732" y="10134"/>
                    </a:cubicBezTo>
                    <a:cubicBezTo>
                      <a:pt x="13653" y="10134"/>
                      <a:pt x="13580" y="10220"/>
                      <a:pt x="13501" y="10392"/>
                    </a:cubicBezTo>
                    <a:cubicBezTo>
                      <a:pt x="13428" y="10564"/>
                      <a:pt x="13344" y="10864"/>
                      <a:pt x="13254" y="11251"/>
                    </a:cubicBezTo>
                    <a:lnTo>
                      <a:pt x="13069" y="8331"/>
                    </a:lnTo>
                    <a:close/>
                    <a:moveTo>
                      <a:pt x="14024" y="15116"/>
                    </a:moveTo>
                    <a:lnTo>
                      <a:pt x="13895" y="15159"/>
                    </a:lnTo>
                    <a:cubicBezTo>
                      <a:pt x="13822" y="15159"/>
                      <a:pt x="13760" y="15245"/>
                      <a:pt x="13715" y="15330"/>
                    </a:cubicBezTo>
                    <a:cubicBezTo>
                      <a:pt x="13664" y="15416"/>
                      <a:pt x="13625" y="15545"/>
                      <a:pt x="13597" y="15717"/>
                    </a:cubicBezTo>
                    <a:cubicBezTo>
                      <a:pt x="13569" y="15846"/>
                      <a:pt x="13546" y="16060"/>
                      <a:pt x="13535" y="16232"/>
                    </a:cubicBezTo>
                    <a:cubicBezTo>
                      <a:pt x="13524" y="16447"/>
                      <a:pt x="13518" y="16662"/>
                      <a:pt x="13518" y="16876"/>
                    </a:cubicBezTo>
                    <a:cubicBezTo>
                      <a:pt x="13518" y="17478"/>
                      <a:pt x="13541" y="17907"/>
                      <a:pt x="13591" y="18122"/>
                    </a:cubicBezTo>
                    <a:cubicBezTo>
                      <a:pt x="13636" y="18336"/>
                      <a:pt x="13692" y="18465"/>
                      <a:pt x="13754" y="18465"/>
                    </a:cubicBezTo>
                    <a:cubicBezTo>
                      <a:pt x="13816" y="18465"/>
                      <a:pt x="13872" y="18336"/>
                      <a:pt x="13923" y="18036"/>
                    </a:cubicBezTo>
                    <a:cubicBezTo>
                      <a:pt x="13973" y="17778"/>
                      <a:pt x="14007" y="17478"/>
                      <a:pt x="14029" y="17134"/>
                    </a:cubicBezTo>
                    <a:lnTo>
                      <a:pt x="14029" y="15116"/>
                    </a:lnTo>
                    <a:close/>
                    <a:moveTo>
                      <a:pt x="16192" y="10220"/>
                    </a:moveTo>
                    <a:lnTo>
                      <a:pt x="15720" y="10220"/>
                    </a:lnTo>
                    <a:lnTo>
                      <a:pt x="15720" y="16189"/>
                    </a:lnTo>
                    <a:cubicBezTo>
                      <a:pt x="15720" y="16833"/>
                      <a:pt x="15737" y="17306"/>
                      <a:pt x="15776" y="17563"/>
                    </a:cubicBezTo>
                    <a:cubicBezTo>
                      <a:pt x="15815" y="17821"/>
                      <a:pt x="15866" y="17950"/>
                      <a:pt x="15933" y="17950"/>
                    </a:cubicBezTo>
                    <a:cubicBezTo>
                      <a:pt x="15984" y="17950"/>
                      <a:pt x="16034" y="17907"/>
                      <a:pt x="16085" y="17821"/>
                    </a:cubicBezTo>
                    <a:cubicBezTo>
                      <a:pt x="16135" y="17735"/>
                      <a:pt x="16175" y="17649"/>
                      <a:pt x="16203" y="17478"/>
                    </a:cubicBezTo>
                    <a:lnTo>
                      <a:pt x="16287" y="20441"/>
                    </a:lnTo>
                    <a:cubicBezTo>
                      <a:pt x="16242" y="20612"/>
                      <a:pt x="16175" y="20784"/>
                      <a:pt x="16090" y="20956"/>
                    </a:cubicBezTo>
                    <a:cubicBezTo>
                      <a:pt x="16001" y="21128"/>
                      <a:pt x="15905" y="21213"/>
                      <a:pt x="15810" y="21213"/>
                    </a:cubicBezTo>
                    <a:cubicBezTo>
                      <a:pt x="15568" y="21213"/>
                      <a:pt x="15400" y="20870"/>
                      <a:pt x="15304" y="20140"/>
                    </a:cubicBezTo>
                    <a:cubicBezTo>
                      <a:pt x="15203" y="19453"/>
                      <a:pt x="15158" y="18379"/>
                      <a:pt x="15158" y="16919"/>
                    </a:cubicBezTo>
                    <a:lnTo>
                      <a:pt x="15158" y="10220"/>
                    </a:lnTo>
                    <a:lnTo>
                      <a:pt x="14866" y="10220"/>
                    </a:lnTo>
                    <a:lnTo>
                      <a:pt x="14866" y="7085"/>
                    </a:lnTo>
                    <a:lnTo>
                      <a:pt x="15158" y="7085"/>
                    </a:lnTo>
                    <a:lnTo>
                      <a:pt x="15158" y="2791"/>
                    </a:lnTo>
                    <a:lnTo>
                      <a:pt x="15725" y="2791"/>
                    </a:lnTo>
                    <a:lnTo>
                      <a:pt x="15725" y="7085"/>
                    </a:lnTo>
                    <a:lnTo>
                      <a:pt x="16197" y="7085"/>
                    </a:lnTo>
                    <a:lnTo>
                      <a:pt x="16197" y="10220"/>
                    </a:lnTo>
                    <a:close/>
                    <a:moveTo>
                      <a:pt x="16871" y="4294"/>
                    </a:moveTo>
                    <a:cubicBezTo>
                      <a:pt x="16776" y="4294"/>
                      <a:pt x="16697" y="4080"/>
                      <a:pt x="16646" y="3650"/>
                    </a:cubicBezTo>
                    <a:cubicBezTo>
                      <a:pt x="16596" y="3221"/>
                      <a:pt x="16568" y="2705"/>
                      <a:pt x="16568" y="2147"/>
                    </a:cubicBezTo>
                    <a:cubicBezTo>
                      <a:pt x="16568" y="1546"/>
                      <a:pt x="16596" y="1031"/>
                      <a:pt x="16646" y="644"/>
                    </a:cubicBezTo>
                    <a:cubicBezTo>
                      <a:pt x="16697" y="215"/>
                      <a:pt x="16776" y="0"/>
                      <a:pt x="16866" y="0"/>
                    </a:cubicBezTo>
                    <a:cubicBezTo>
                      <a:pt x="16961" y="0"/>
                      <a:pt x="17034" y="215"/>
                      <a:pt x="17085" y="601"/>
                    </a:cubicBezTo>
                    <a:cubicBezTo>
                      <a:pt x="17135" y="1031"/>
                      <a:pt x="17163" y="1546"/>
                      <a:pt x="17163" y="2147"/>
                    </a:cubicBezTo>
                    <a:cubicBezTo>
                      <a:pt x="17163" y="2748"/>
                      <a:pt x="17135" y="3264"/>
                      <a:pt x="17085" y="3693"/>
                    </a:cubicBezTo>
                    <a:cubicBezTo>
                      <a:pt x="17045" y="4122"/>
                      <a:pt x="16972" y="4294"/>
                      <a:pt x="16871" y="4294"/>
                    </a:cubicBezTo>
                    <a:close/>
                    <a:moveTo>
                      <a:pt x="16585" y="21256"/>
                    </a:moveTo>
                    <a:lnTo>
                      <a:pt x="16585" y="7085"/>
                    </a:lnTo>
                    <a:lnTo>
                      <a:pt x="17158" y="7085"/>
                    </a:lnTo>
                    <a:lnTo>
                      <a:pt x="17158" y="21256"/>
                    </a:lnTo>
                    <a:lnTo>
                      <a:pt x="16585" y="21256"/>
                    </a:lnTo>
                    <a:close/>
                    <a:moveTo>
                      <a:pt x="19477" y="14085"/>
                    </a:moveTo>
                    <a:cubicBezTo>
                      <a:pt x="19477" y="15245"/>
                      <a:pt x="19455" y="16275"/>
                      <a:pt x="19404" y="17220"/>
                    </a:cubicBezTo>
                    <a:cubicBezTo>
                      <a:pt x="19354" y="18165"/>
                      <a:pt x="19286" y="18938"/>
                      <a:pt x="19196" y="19582"/>
                    </a:cubicBezTo>
                    <a:cubicBezTo>
                      <a:pt x="19106" y="20226"/>
                      <a:pt x="19005" y="20741"/>
                      <a:pt x="18887" y="21085"/>
                    </a:cubicBezTo>
                    <a:cubicBezTo>
                      <a:pt x="18769" y="21428"/>
                      <a:pt x="18640" y="21600"/>
                      <a:pt x="18505" y="21600"/>
                    </a:cubicBezTo>
                    <a:cubicBezTo>
                      <a:pt x="18371" y="21600"/>
                      <a:pt x="18241" y="21428"/>
                      <a:pt x="18124" y="21128"/>
                    </a:cubicBezTo>
                    <a:cubicBezTo>
                      <a:pt x="18006" y="20784"/>
                      <a:pt x="17905" y="20355"/>
                      <a:pt x="17820" y="19711"/>
                    </a:cubicBezTo>
                    <a:cubicBezTo>
                      <a:pt x="17736" y="19109"/>
                      <a:pt x="17669" y="18336"/>
                      <a:pt x="17618" y="17435"/>
                    </a:cubicBezTo>
                    <a:cubicBezTo>
                      <a:pt x="17568" y="16533"/>
                      <a:pt x="17545" y="15502"/>
                      <a:pt x="17545" y="14386"/>
                    </a:cubicBezTo>
                    <a:cubicBezTo>
                      <a:pt x="17545" y="13183"/>
                      <a:pt x="17568" y="12110"/>
                      <a:pt x="17618" y="11165"/>
                    </a:cubicBezTo>
                    <a:cubicBezTo>
                      <a:pt x="17669" y="10220"/>
                      <a:pt x="17736" y="9404"/>
                      <a:pt x="17826" y="8760"/>
                    </a:cubicBezTo>
                    <a:cubicBezTo>
                      <a:pt x="17916" y="8116"/>
                      <a:pt x="18017" y="7601"/>
                      <a:pt x="18135" y="7257"/>
                    </a:cubicBezTo>
                    <a:cubicBezTo>
                      <a:pt x="18253" y="6914"/>
                      <a:pt x="18382" y="6742"/>
                      <a:pt x="18517" y="6742"/>
                    </a:cubicBezTo>
                    <a:cubicBezTo>
                      <a:pt x="18651" y="6742"/>
                      <a:pt x="18781" y="6914"/>
                      <a:pt x="18899" y="7214"/>
                    </a:cubicBezTo>
                    <a:cubicBezTo>
                      <a:pt x="19017" y="7515"/>
                      <a:pt x="19118" y="7987"/>
                      <a:pt x="19202" y="8631"/>
                    </a:cubicBezTo>
                    <a:cubicBezTo>
                      <a:pt x="19286" y="9233"/>
                      <a:pt x="19354" y="10006"/>
                      <a:pt x="19404" y="10907"/>
                    </a:cubicBezTo>
                    <a:cubicBezTo>
                      <a:pt x="19455" y="11809"/>
                      <a:pt x="19477" y="12883"/>
                      <a:pt x="19477" y="14085"/>
                    </a:cubicBezTo>
                    <a:close/>
                    <a:moveTo>
                      <a:pt x="18893" y="14214"/>
                    </a:moveTo>
                    <a:cubicBezTo>
                      <a:pt x="18893" y="13441"/>
                      <a:pt x="18882" y="12797"/>
                      <a:pt x="18865" y="12239"/>
                    </a:cubicBezTo>
                    <a:cubicBezTo>
                      <a:pt x="18842" y="11680"/>
                      <a:pt x="18814" y="11251"/>
                      <a:pt x="18781" y="10907"/>
                    </a:cubicBezTo>
                    <a:cubicBezTo>
                      <a:pt x="18747" y="10564"/>
                      <a:pt x="18702" y="10306"/>
                      <a:pt x="18657" y="10134"/>
                    </a:cubicBezTo>
                    <a:cubicBezTo>
                      <a:pt x="18612" y="9963"/>
                      <a:pt x="18562" y="9920"/>
                      <a:pt x="18517" y="9920"/>
                    </a:cubicBezTo>
                    <a:cubicBezTo>
                      <a:pt x="18466" y="9920"/>
                      <a:pt x="18421" y="10006"/>
                      <a:pt x="18376" y="10134"/>
                    </a:cubicBezTo>
                    <a:cubicBezTo>
                      <a:pt x="18331" y="10263"/>
                      <a:pt x="18292" y="10521"/>
                      <a:pt x="18258" y="10821"/>
                    </a:cubicBezTo>
                    <a:cubicBezTo>
                      <a:pt x="18225" y="11165"/>
                      <a:pt x="18197" y="11594"/>
                      <a:pt x="18174" y="12153"/>
                    </a:cubicBezTo>
                    <a:cubicBezTo>
                      <a:pt x="18152" y="12711"/>
                      <a:pt x="18146" y="13355"/>
                      <a:pt x="18146" y="14214"/>
                    </a:cubicBezTo>
                    <a:cubicBezTo>
                      <a:pt x="18146" y="15631"/>
                      <a:pt x="18185" y="16705"/>
                      <a:pt x="18264" y="17349"/>
                    </a:cubicBezTo>
                    <a:cubicBezTo>
                      <a:pt x="18343" y="18036"/>
                      <a:pt x="18432" y="18336"/>
                      <a:pt x="18528" y="18336"/>
                    </a:cubicBezTo>
                    <a:cubicBezTo>
                      <a:pt x="18578" y="18336"/>
                      <a:pt x="18623" y="18250"/>
                      <a:pt x="18668" y="18122"/>
                    </a:cubicBezTo>
                    <a:cubicBezTo>
                      <a:pt x="18713" y="17993"/>
                      <a:pt x="18753" y="17735"/>
                      <a:pt x="18786" y="17435"/>
                    </a:cubicBezTo>
                    <a:cubicBezTo>
                      <a:pt x="18820" y="17091"/>
                      <a:pt x="18848" y="16662"/>
                      <a:pt x="18871" y="16146"/>
                    </a:cubicBezTo>
                    <a:cubicBezTo>
                      <a:pt x="18882" y="15631"/>
                      <a:pt x="18893" y="14987"/>
                      <a:pt x="18893" y="14214"/>
                    </a:cubicBezTo>
                    <a:close/>
                    <a:moveTo>
                      <a:pt x="20404" y="21256"/>
                    </a:moveTo>
                    <a:lnTo>
                      <a:pt x="19831" y="21256"/>
                    </a:lnTo>
                    <a:lnTo>
                      <a:pt x="19831" y="7085"/>
                    </a:lnTo>
                    <a:lnTo>
                      <a:pt x="20275" y="7085"/>
                    </a:lnTo>
                    <a:lnTo>
                      <a:pt x="20342" y="8846"/>
                    </a:lnTo>
                    <a:cubicBezTo>
                      <a:pt x="20426" y="8202"/>
                      <a:pt x="20516" y="7687"/>
                      <a:pt x="20617" y="7300"/>
                    </a:cubicBezTo>
                    <a:cubicBezTo>
                      <a:pt x="20718" y="6914"/>
                      <a:pt x="20831" y="6742"/>
                      <a:pt x="20954" y="6742"/>
                    </a:cubicBezTo>
                    <a:cubicBezTo>
                      <a:pt x="21162" y="6742"/>
                      <a:pt x="21319" y="7171"/>
                      <a:pt x="21432" y="8030"/>
                    </a:cubicBezTo>
                    <a:cubicBezTo>
                      <a:pt x="21544" y="8889"/>
                      <a:pt x="21600" y="10177"/>
                      <a:pt x="21600" y="11852"/>
                    </a:cubicBezTo>
                    <a:lnTo>
                      <a:pt x="21600" y="21214"/>
                    </a:lnTo>
                    <a:lnTo>
                      <a:pt x="21027" y="21214"/>
                    </a:lnTo>
                    <a:lnTo>
                      <a:pt x="21027" y="12281"/>
                    </a:lnTo>
                    <a:cubicBezTo>
                      <a:pt x="21027" y="11594"/>
                      <a:pt x="21005" y="11036"/>
                      <a:pt x="20965" y="10650"/>
                    </a:cubicBezTo>
                    <a:cubicBezTo>
                      <a:pt x="20920" y="10263"/>
                      <a:pt x="20859" y="10048"/>
                      <a:pt x="20780" y="10048"/>
                    </a:cubicBezTo>
                    <a:cubicBezTo>
                      <a:pt x="20718" y="10048"/>
                      <a:pt x="20651" y="10177"/>
                      <a:pt x="20583" y="10478"/>
                    </a:cubicBezTo>
                    <a:cubicBezTo>
                      <a:pt x="20516" y="10736"/>
                      <a:pt x="20454" y="11122"/>
                      <a:pt x="20404" y="11551"/>
                    </a:cubicBezTo>
                    <a:lnTo>
                      <a:pt x="20404" y="21256"/>
                    </a:lnTo>
                    <a:close/>
                  </a:path>
                </a:pathLst>
              </a:custGeom>
              <a:solidFill>
                <a:srgbClr val="00203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" name="Shape">
                <a:extLst>
                  <a:ext uri="{FF2B5EF4-FFF2-40B4-BE49-F238E27FC236}">
                    <a16:creationId xmlns:a16="http://schemas.microsoft.com/office/drawing/2014/main" xmlns="" id="{D24C0502-4749-7559-C128-9CDC428B2221}"/>
                  </a:ext>
                </a:extLst>
              </p:cNvPr>
              <p:cNvSpPr/>
              <p:nvPr userDrawn="1"/>
            </p:nvSpPr>
            <p:spPr>
              <a:xfrm>
                <a:off x="5032172" y="1021854"/>
                <a:ext cx="1051185" cy="5495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954" y="0"/>
                    </a:moveTo>
                    <a:cubicBezTo>
                      <a:pt x="13287" y="0"/>
                      <a:pt x="11002" y="3514"/>
                      <a:pt x="10441" y="8443"/>
                    </a:cubicBezTo>
                    <a:cubicBezTo>
                      <a:pt x="9052" y="8229"/>
                      <a:pt x="6050" y="7757"/>
                      <a:pt x="5198" y="7671"/>
                    </a:cubicBezTo>
                    <a:cubicBezTo>
                      <a:pt x="5154" y="7671"/>
                      <a:pt x="5109" y="7671"/>
                      <a:pt x="5041" y="7671"/>
                    </a:cubicBezTo>
                    <a:cubicBezTo>
                      <a:pt x="4638" y="7671"/>
                      <a:pt x="4280" y="7886"/>
                      <a:pt x="4033" y="8357"/>
                    </a:cubicBezTo>
                    <a:cubicBezTo>
                      <a:pt x="3563" y="9214"/>
                      <a:pt x="3563" y="10457"/>
                      <a:pt x="3563" y="10843"/>
                    </a:cubicBezTo>
                    <a:cubicBezTo>
                      <a:pt x="3563" y="11271"/>
                      <a:pt x="3563" y="12514"/>
                      <a:pt x="4033" y="13329"/>
                    </a:cubicBezTo>
                    <a:cubicBezTo>
                      <a:pt x="4280" y="13800"/>
                      <a:pt x="4638" y="14014"/>
                      <a:pt x="5041" y="14014"/>
                    </a:cubicBezTo>
                    <a:cubicBezTo>
                      <a:pt x="5086" y="14014"/>
                      <a:pt x="5131" y="14014"/>
                      <a:pt x="5198" y="14014"/>
                    </a:cubicBezTo>
                    <a:cubicBezTo>
                      <a:pt x="5803" y="13929"/>
                      <a:pt x="7417" y="13714"/>
                      <a:pt x="8313" y="13543"/>
                    </a:cubicBezTo>
                    <a:lnTo>
                      <a:pt x="9657" y="13329"/>
                    </a:lnTo>
                    <a:cubicBezTo>
                      <a:pt x="9971" y="13286"/>
                      <a:pt x="10262" y="13243"/>
                      <a:pt x="10464" y="13200"/>
                    </a:cubicBezTo>
                    <a:cubicBezTo>
                      <a:pt x="11046" y="18043"/>
                      <a:pt x="13332" y="21557"/>
                      <a:pt x="15954" y="21557"/>
                    </a:cubicBezTo>
                    <a:cubicBezTo>
                      <a:pt x="19068" y="21557"/>
                      <a:pt x="21600" y="16714"/>
                      <a:pt x="21600" y="10757"/>
                    </a:cubicBezTo>
                    <a:cubicBezTo>
                      <a:pt x="21600" y="4843"/>
                      <a:pt x="19068" y="0"/>
                      <a:pt x="15954" y="0"/>
                    </a:cubicBezTo>
                    <a:close/>
                    <a:moveTo>
                      <a:pt x="15954" y="17229"/>
                    </a:moveTo>
                    <a:cubicBezTo>
                      <a:pt x="14094" y="17229"/>
                      <a:pt x="12593" y="14357"/>
                      <a:pt x="12593" y="10800"/>
                    </a:cubicBezTo>
                    <a:cubicBezTo>
                      <a:pt x="12593" y="7243"/>
                      <a:pt x="14094" y="4371"/>
                      <a:pt x="15954" y="4371"/>
                    </a:cubicBezTo>
                    <a:cubicBezTo>
                      <a:pt x="17813" y="4371"/>
                      <a:pt x="19315" y="7243"/>
                      <a:pt x="19315" y="10800"/>
                    </a:cubicBezTo>
                    <a:cubicBezTo>
                      <a:pt x="19315" y="14357"/>
                      <a:pt x="17813" y="17229"/>
                      <a:pt x="15954" y="17229"/>
                    </a:cubicBezTo>
                    <a:close/>
                    <a:moveTo>
                      <a:pt x="9007" y="15514"/>
                    </a:moveTo>
                    <a:lnTo>
                      <a:pt x="9007" y="20014"/>
                    </a:lnTo>
                    <a:cubicBezTo>
                      <a:pt x="8627" y="20443"/>
                      <a:pt x="8134" y="20786"/>
                      <a:pt x="7506" y="21129"/>
                    </a:cubicBezTo>
                    <a:cubicBezTo>
                      <a:pt x="6879" y="21429"/>
                      <a:pt x="6207" y="21600"/>
                      <a:pt x="5467" y="21600"/>
                    </a:cubicBezTo>
                    <a:cubicBezTo>
                      <a:pt x="4324" y="21600"/>
                      <a:pt x="3339" y="21171"/>
                      <a:pt x="2532" y="20271"/>
                    </a:cubicBezTo>
                    <a:cubicBezTo>
                      <a:pt x="1725" y="19371"/>
                      <a:pt x="1098" y="18129"/>
                      <a:pt x="650" y="16500"/>
                    </a:cubicBezTo>
                    <a:cubicBezTo>
                      <a:pt x="224" y="14871"/>
                      <a:pt x="0" y="12986"/>
                      <a:pt x="0" y="10800"/>
                    </a:cubicBezTo>
                    <a:cubicBezTo>
                      <a:pt x="0" y="8657"/>
                      <a:pt x="246" y="6729"/>
                      <a:pt x="717" y="5143"/>
                    </a:cubicBezTo>
                    <a:cubicBezTo>
                      <a:pt x="1210" y="3514"/>
                      <a:pt x="1860" y="2271"/>
                      <a:pt x="2711" y="1371"/>
                    </a:cubicBezTo>
                    <a:cubicBezTo>
                      <a:pt x="3563" y="471"/>
                      <a:pt x="4549" y="43"/>
                      <a:pt x="5646" y="43"/>
                    </a:cubicBezTo>
                    <a:cubicBezTo>
                      <a:pt x="6229" y="43"/>
                      <a:pt x="6767" y="171"/>
                      <a:pt x="7282" y="386"/>
                    </a:cubicBezTo>
                    <a:cubicBezTo>
                      <a:pt x="7798" y="600"/>
                      <a:pt x="8246" y="900"/>
                      <a:pt x="8627" y="1243"/>
                    </a:cubicBezTo>
                    <a:lnTo>
                      <a:pt x="8402" y="4843"/>
                    </a:lnTo>
                    <a:cubicBezTo>
                      <a:pt x="8022" y="4500"/>
                      <a:pt x="7596" y="4200"/>
                      <a:pt x="7125" y="3986"/>
                    </a:cubicBezTo>
                    <a:cubicBezTo>
                      <a:pt x="6655" y="3771"/>
                      <a:pt x="6162" y="3643"/>
                      <a:pt x="5624" y="3643"/>
                    </a:cubicBezTo>
                    <a:cubicBezTo>
                      <a:pt x="4817" y="3643"/>
                      <a:pt x="4168" y="3943"/>
                      <a:pt x="3630" y="4586"/>
                    </a:cubicBezTo>
                    <a:cubicBezTo>
                      <a:pt x="3115" y="5186"/>
                      <a:pt x="2734" y="6043"/>
                      <a:pt x="2487" y="7114"/>
                    </a:cubicBezTo>
                    <a:cubicBezTo>
                      <a:pt x="2241" y="8186"/>
                      <a:pt x="2106" y="9386"/>
                      <a:pt x="2106" y="10714"/>
                    </a:cubicBezTo>
                    <a:cubicBezTo>
                      <a:pt x="2106" y="12129"/>
                      <a:pt x="2241" y="13371"/>
                      <a:pt x="2487" y="14443"/>
                    </a:cubicBezTo>
                    <a:cubicBezTo>
                      <a:pt x="2734" y="15514"/>
                      <a:pt x="3115" y="16371"/>
                      <a:pt x="3607" y="17014"/>
                    </a:cubicBezTo>
                    <a:cubicBezTo>
                      <a:pt x="4100" y="17614"/>
                      <a:pt x="4728" y="17957"/>
                      <a:pt x="5490" y="17957"/>
                    </a:cubicBezTo>
                    <a:cubicBezTo>
                      <a:pt x="5714" y="17957"/>
                      <a:pt x="5960" y="17914"/>
                      <a:pt x="6207" y="17871"/>
                    </a:cubicBezTo>
                    <a:cubicBezTo>
                      <a:pt x="6453" y="17829"/>
                      <a:pt x="6722" y="17743"/>
                      <a:pt x="6968" y="17614"/>
                    </a:cubicBezTo>
                    <a:lnTo>
                      <a:pt x="6968" y="15814"/>
                    </a:lnTo>
                    <a:cubicBezTo>
                      <a:pt x="7439" y="15729"/>
                      <a:pt x="7887" y="15686"/>
                      <a:pt x="8246" y="15643"/>
                    </a:cubicBezTo>
                    <a:lnTo>
                      <a:pt x="9007" y="15514"/>
                    </a:lnTo>
                    <a:close/>
                  </a:path>
                </a:pathLst>
              </a:custGeom>
              <a:solidFill>
                <a:srgbClr val="008C58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dirty="0"/>
              </a:p>
            </p:txBody>
          </p:sp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B8FB3B0-10F7-BA05-EF2A-5C86EFCA2826}"/>
              </a:ext>
            </a:extLst>
          </p:cNvPr>
          <p:cNvSpPr/>
          <p:nvPr/>
        </p:nvSpPr>
        <p:spPr>
          <a:xfrm>
            <a:off x="-9526" y="6959602"/>
            <a:ext cx="1603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rgbClr val="008C58"/>
                </a:solidFill>
                <a:effectLst/>
                <a:latin typeface="+mn-lt"/>
              </a:rPr>
              <a:t>© </a:t>
            </a:r>
            <a:r>
              <a:rPr lang="en-US" sz="1200" b="0" i="0" u="none" strike="noStrike" dirty="0">
                <a:solidFill>
                  <a:srgbClr val="008C58"/>
                </a:solidFill>
                <a:effectLst/>
                <a:latin typeface="+mn-lt"/>
                <a:hlinkClick r:id="rId16" tooltip="PresentationGo!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presentationgo.com</a:t>
            </a:r>
            <a:endParaRPr lang="en-US" sz="1200" dirty="0">
              <a:solidFill>
                <a:srgbClr val="008C58"/>
              </a:solidFill>
              <a:latin typeface="+mn-lt"/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3D7B5C73-0ECF-FC6D-FBBC-F58B0BD90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66CE63EB-1EFE-661E-1BED-8567F72CA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A93368C5-B7DC-47F2-1400-4F025F7362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6100930E-4495-5EEF-0315-88A1B3CF31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69F671C5-8CB2-98F1-5920-C47CD4E97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302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EDDA2-A385-4D53-9944-861446547D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561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>
            <a:extLst>
              <a:ext uri="{FF2B5EF4-FFF2-40B4-BE49-F238E27FC236}">
                <a16:creationId xmlns:a16="http://schemas.microsoft.com/office/drawing/2014/main" xmlns="" id="{2D978C6C-0F52-E7F3-DF2D-6679EC821AC3}"/>
              </a:ext>
            </a:extLst>
          </p:cNvPr>
          <p:cNvGrpSpPr/>
          <p:nvPr/>
        </p:nvGrpSpPr>
        <p:grpSpPr>
          <a:xfrm>
            <a:off x="9235320" y="-58779"/>
            <a:ext cx="1415544" cy="604829"/>
            <a:chOff x="-1808527" y="-16654"/>
            <a:chExt cx="1887392" cy="604829"/>
          </a:xfrm>
        </p:grpSpPr>
        <p:grpSp>
          <p:nvGrpSpPr>
            <p:cNvPr id="3" name="Group 13">
              <a:extLst>
                <a:ext uri="{FF2B5EF4-FFF2-40B4-BE49-F238E27FC236}">
                  <a16:creationId xmlns:a16="http://schemas.microsoft.com/office/drawing/2014/main" xmlns="" id="{5E3471C5-9A82-43C3-808D-33F2EB71A8F1}"/>
                </a:ext>
              </a:extLst>
            </p:cNvPr>
            <p:cNvGrpSpPr/>
            <p:nvPr userDrawn="1"/>
          </p:nvGrpSpPr>
          <p:grpSpPr>
            <a:xfrm>
              <a:off x="-1808527" y="-16654"/>
              <a:ext cx="1887392" cy="604829"/>
              <a:chOff x="-2250002" y="21447"/>
              <a:chExt cx="1887392" cy="604829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4FB560E3-7EF9-9048-F6A9-37C197F8028B}"/>
                  </a:ext>
                </a:extLst>
              </p:cNvPr>
              <p:cNvSpPr txBox="1"/>
              <p:nvPr userDrawn="1"/>
            </p:nvSpPr>
            <p:spPr>
              <a:xfrm>
                <a:off x="-2250002" y="21447"/>
                <a:ext cx="46209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Calibri" panose="020F050202020403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By: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FFC23D78-0DD7-2C4A-A8A5-880006B181F4}"/>
                  </a:ext>
                </a:extLst>
              </p:cNvPr>
              <p:cNvSpPr txBox="1"/>
              <p:nvPr userDrawn="1"/>
            </p:nvSpPr>
            <p:spPr>
              <a:xfrm>
                <a:off x="-950805" y="380055"/>
                <a:ext cx="58819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Calibri" panose="020F050202020403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.com</a:t>
                </a:r>
              </a:p>
            </p:txBody>
          </p:sp>
        </p:grpSp>
        <p:grpSp>
          <p:nvGrpSpPr>
            <p:cNvPr id="4" name="Group 14">
              <a:extLst>
                <a:ext uri="{FF2B5EF4-FFF2-40B4-BE49-F238E27FC236}">
                  <a16:creationId xmlns:a16="http://schemas.microsoft.com/office/drawing/2014/main" xmlns="" id="{6772A9AC-912C-8FC5-CAB1-5F278C5C68F8}"/>
                </a:ext>
              </a:extLst>
            </p:cNvPr>
            <p:cNvGrpSpPr/>
            <p:nvPr userDrawn="1"/>
          </p:nvGrpSpPr>
          <p:grpSpPr>
            <a:xfrm>
              <a:off x="-1719071" y="218885"/>
              <a:ext cx="1547194" cy="159662"/>
              <a:chOff x="757647" y="1021854"/>
              <a:chExt cx="5325710" cy="549583"/>
            </a:xfrm>
          </p:grpSpPr>
          <p:sp>
            <p:nvSpPr>
              <p:cNvPr id="16" name="Shape">
                <a:extLst>
                  <a:ext uri="{FF2B5EF4-FFF2-40B4-BE49-F238E27FC236}">
                    <a16:creationId xmlns:a16="http://schemas.microsoft.com/office/drawing/2014/main" xmlns="" id="{617B5DB9-4C24-F1A3-6CA2-28F05F605FD5}"/>
                  </a:ext>
                </a:extLst>
              </p:cNvPr>
              <p:cNvSpPr/>
              <p:nvPr userDrawn="1"/>
            </p:nvSpPr>
            <p:spPr>
              <a:xfrm>
                <a:off x="757647" y="1022945"/>
                <a:ext cx="4193833" cy="548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662"/>
                    </a:moveTo>
                    <a:lnTo>
                      <a:pt x="882" y="2662"/>
                    </a:lnTo>
                    <a:cubicBezTo>
                      <a:pt x="1028" y="2662"/>
                      <a:pt x="1163" y="2791"/>
                      <a:pt x="1280" y="3049"/>
                    </a:cubicBezTo>
                    <a:cubicBezTo>
                      <a:pt x="1398" y="3307"/>
                      <a:pt x="1500" y="3693"/>
                      <a:pt x="1584" y="4165"/>
                    </a:cubicBezTo>
                    <a:cubicBezTo>
                      <a:pt x="1668" y="4638"/>
                      <a:pt x="1730" y="5239"/>
                      <a:pt x="1775" y="5969"/>
                    </a:cubicBezTo>
                    <a:cubicBezTo>
                      <a:pt x="1820" y="6656"/>
                      <a:pt x="1842" y="7472"/>
                      <a:pt x="1842" y="8374"/>
                    </a:cubicBezTo>
                    <a:cubicBezTo>
                      <a:pt x="1842" y="9447"/>
                      <a:pt x="1814" y="10392"/>
                      <a:pt x="1763" y="11165"/>
                    </a:cubicBezTo>
                    <a:cubicBezTo>
                      <a:pt x="1707" y="11938"/>
                      <a:pt x="1634" y="12625"/>
                      <a:pt x="1544" y="13140"/>
                    </a:cubicBezTo>
                    <a:cubicBezTo>
                      <a:pt x="1455" y="13656"/>
                      <a:pt x="1348" y="14042"/>
                      <a:pt x="1224" y="14300"/>
                    </a:cubicBezTo>
                    <a:cubicBezTo>
                      <a:pt x="1101" y="14557"/>
                      <a:pt x="972" y="14686"/>
                      <a:pt x="837" y="14686"/>
                    </a:cubicBezTo>
                    <a:lnTo>
                      <a:pt x="590" y="14686"/>
                    </a:lnTo>
                    <a:lnTo>
                      <a:pt x="590" y="21299"/>
                    </a:lnTo>
                    <a:lnTo>
                      <a:pt x="0" y="21299"/>
                    </a:lnTo>
                    <a:lnTo>
                      <a:pt x="0" y="2662"/>
                    </a:lnTo>
                    <a:close/>
                    <a:moveTo>
                      <a:pt x="584" y="11251"/>
                    </a:moveTo>
                    <a:lnTo>
                      <a:pt x="798" y="11251"/>
                    </a:lnTo>
                    <a:cubicBezTo>
                      <a:pt x="854" y="11251"/>
                      <a:pt x="910" y="11208"/>
                      <a:pt x="966" y="11122"/>
                    </a:cubicBezTo>
                    <a:cubicBezTo>
                      <a:pt x="1022" y="11036"/>
                      <a:pt x="1067" y="10864"/>
                      <a:pt x="1106" y="10650"/>
                    </a:cubicBezTo>
                    <a:cubicBezTo>
                      <a:pt x="1146" y="10435"/>
                      <a:pt x="1179" y="10177"/>
                      <a:pt x="1202" y="9834"/>
                    </a:cubicBezTo>
                    <a:cubicBezTo>
                      <a:pt x="1224" y="9490"/>
                      <a:pt x="1241" y="9104"/>
                      <a:pt x="1241" y="8588"/>
                    </a:cubicBezTo>
                    <a:cubicBezTo>
                      <a:pt x="1241" y="7730"/>
                      <a:pt x="1202" y="7085"/>
                      <a:pt x="1129" y="6656"/>
                    </a:cubicBezTo>
                    <a:cubicBezTo>
                      <a:pt x="1050" y="6227"/>
                      <a:pt x="955" y="6012"/>
                      <a:pt x="826" y="6012"/>
                    </a:cubicBezTo>
                    <a:lnTo>
                      <a:pt x="590" y="6012"/>
                    </a:lnTo>
                    <a:lnTo>
                      <a:pt x="590" y="11251"/>
                    </a:lnTo>
                    <a:close/>
                    <a:moveTo>
                      <a:pt x="2179" y="21256"/>
                    </a:moveTo>
                    <a:lnTo>
                      <a:pt x="2179" y="7085"/>
                    </a:lnTo>
                    <a:lnTo>
                      <a:pt x="2628" y="7085"/>
                    </a:lnTo>
                    <a:lnTo>
                      <a:pt x="2685" y="9576"/>
                    </a:lnTo>
                    <a:cubicBezTo>
                      <a:pt x="2707" y="9233"/>
                      <a:pt x="2735" y="8889"/>
                      <a:pt x="2769" y="8546"/>
                    </a:cubicBezTo>
                    <a:cubicBezTo>
                      <a:pt x="2802" y="8202"/>
                      <a:pt x="2842" y="7901"/>
                      <a:pt x="2887" y="7644"/>
                    </a:cubicBezTo>
                    <a:cubicBezTo>
                      <a:pt x="2932" y="7386"/>
                      <a:pt x="2988" y="7171"/>
                      <a:pt x="3044" y="7043"/>
                    </a:cubicBezTo>
                    <a:cubicBezTo>
                      <a:pt x="3106" y="6871"/>
                      <a:pt x="3173" y="6828"/>
                      <a:pt x="3246" y="6828"/>
                    </a:cubicBezTo>
                    <a:cubicBezTo>
                      <a:pt x="3302" y="6828"/>
                      <a:pt x="3353" y="6871"/>
                      <a:pt x="3403" y="7000"/>
                    </a:cubicBezTo>
                    <a:cubicBezTo>
                      <a:pt x="3448" y="7128"/>
                      <a:pt x="3488" y="7214"/>
                      <a:pt x="3516" y="7386"/>
                    </a:cubicBezTo>
                    <a:lnTo>
                      <a:pt x="3426" y="10779"/>
                    </a:lnTo>
                    <a:cubicBezTo>
                      <a:pt x="3398" y="10650"/>
                      <a:pt x="3364" y="10564"/>
                      <a:pt x="3319" y="10435"/>
                    </a:cubicBezTo>
                    <a:cubicBezTo>
                      <a:pt x="3274" y="10349"/>
                      <a:pt x="3224" y="10306"/>
                      <a:pt x="3156" y="10306"/>
                    </a:cubicBezTo>
                    <a:cubicBezTo>
                      <a:pt x="3038" y="10306"/>
                      <a:pt x="2937" y="10607"/>
                      <a:pt x="2859" y="11208"/>
                    </a:cubicBezTo>
                    <a:cubicBezTo>
                      <a:pt x="2780" y="11809"/>
                      <a:pt x="2741" y="12840"/>
                      <a:pt x="2741" y="14257"/>
                    </a:cubicBezTo>
                    <a:lnTo>
                      <a:pt x="2741" y="21342"/>
                    </a:lnTo>
                    <a:lnTo>
                      <a:pt x="2179" y="21342"/>
                    </a:lnTo>
                    <a:close/>
                    <a:moveTo>
                      <a:pt x="5279" y="15416"/>
                    </a:moveTo>
                    <a:lnTo>
                      <a:pt x="4083" y="15416"/>
                    </a:lnTo>
                    <a:lnTo>
                      <a:pt x="4083" y="15545"/>
                    </a:lnTo>
                    <a:cubicBezTo>
                      <a:pt x="4083" y="16533"/>
                      <a:pt x="4134" y="17263"/>
                      <a:pt x="4235" y="17692"/>
                    </a:cubicBezTo>
                    <a:cubicBezTo>
                      <a:pt x="4336" y="18165"/>
                      <a:pt x="4459" y="18379"/>
                      <a:pt x="4611" y="18379"/>
                    </a:cubicBezTo>
                    <a:cubicBezTo>
                      <a:pt x="4718" y="18379"/>
                      <a:pt x="4807" y="18293"/>
                      <a:pt x="4886" y="18165"/>
                    </a:cubicBezTo>
                    <a:cubicBezTo>
                      <a:pt x="4965" y="17993"/>
                      <a:pt x="5032" y="17821"/>
                      <a:pt x="5088" y="17606"/>
                    </a:cubicBezTo>
                    <a:lnTo>
                      <a:pt x="5195" y="20612"/>
                    </a:lnTo>
                    <a:cubicBezTo>
                      <a:pt x="5128" y="20870"/>
                      <a:pt x="5038" y="21085"/>
                      <a:pt x="4931" y="21299"/>
                    </a:cubicBezTo>
                    <a:cubicBezTo>
                      <a:pt x="4824" y="21514"/>
                      <a:pt x="4695" y="21600"/>
                      <a:pt x="4538" y="21600"/>
                    </a:cubicBezTo>
                    <a:cubicBezTo>
                      <a:pt x="4398" y="21600"/>
                      <a:pt x="4268" y="21471"/>
                      <a:pt x="4145" y="21171"/>
                    </a:cubicBezTo>
                    <a:cubicBezTo>
                      <a:pt x="4021" y="20870"/>
                      <a:pt x="3909" y="20441"/>
                      <a:pt x="3819" y="19839"/>
                    </a:cubicBezTo>
                    <a:cubicBezTo>
                      <a:pt x="3724" y="19238"/>
                      <a:pt x="3651" y="18508"/>
                      <a:pt x="3594" y="17606"/>
                    </a:cubicBezTo>
                    <a:cubicBezTo>
                      <a:pt x="3538" y="16705"/>
                      <a:pt x="3510" y="15631"/>
                      <a:pt x="3510" y="14343"/>
                    </a:cubicBezTo>
                    <a:cubicBezTo>
                      <a:pt x="3510" y="13226"/>
                      <a:pt x="3533" y="12196"/>
                      <a:pt x="3578" y="11251"/>
                    </a:cubicBezTo>
                    <a:cubicBezTo>
                      <a:pt x="3622" y="10306"/>
                      <a:pt x="3684" y="9533"/>
                      <a:pt x="3768" y="8846"/>
                    </a:cubicBezTo>
                    <a:cubicBezTo>
                      <a:pt x="3853" y="8159"/>
                      <a:pt x="3948" y="7644"/>
                      <a:pt x="4066" y="7300"/>
                    </a:cubicBezTo>
                    <a:cubicBezTo>
                      <a:pt x="4178" y="6957"/>
                      <a:pt x="4308" y="6742"/>
                      <a:pt x="4448" y="6742"/>
                    </a:cubicBezTo>
                    <a:cubicBezTo>
                      <a:pt x="4701" y="6742"/>
                      <a:pt x="4903" y="7343"/>
                      <a:pt x="5060" y="8503"/>
                    </a:cubicBezTo>
                    <a:cubicBezTo>
                      <a:pt x="5212" y="9662"/>
                      <a:pt x="5290" y="11380"/>
                      <a:pt x="5290" y="13527"/>
                    </a:cubicBezTo>
                    <a:lnTo>
                      <a:pt x="5290" y="15416"/>
                    </a:lnTo>
                    <a:close/>
                    <a:moveTo>
                      <a:pt x="4695" y="12453"/>
                    </a:moveTo>
                    <a:cubicBezTo>
                      <a:pt x="4695" y="12110"/>
                      <a:pt x="4690" y="11809"/>
                      <a:pt x="4678" y="11466"/>
                    </a:cubicBezTo>
                    <a:cubicBezTo>
                      <a:pt x="4667" y="11165"/>
                      <a:pt x="4650" y="10864"/>
                      <a:pt x="4628" y="10607"/>
                    </a:cubicBezTo>
                    <a:cubicBezTo>
                      <a:pt x="4605" y="10349"/>
                      <a:pt x="4577" y="10177"/>
                      <a:pt x="4544" y="10006"/>
                    </a:cubicBezTo>
                    <a:cubicBezTo>
                      <a:pt x="4510" y="9877"/>
                      <a:pt x="4465" y="9791"/>
                      <a:pt x="4420" y="9791"/>
                    </a:cubicBezTo>
                    <a:cubicBezTo>
                      <a:pt x="4330" y="9791"/>
                      <a:pt x="4257" y="10049"/>
                      <a:pt x="4195" y="10521"/>
                    </a:cubicBezTo>
                    <a:cubicBezTo>
                      <a:pt x="4134" y="10993"/>
                      <a:pt x="4100" y="11637"/>
                      <a:pt x="4089" y="12496"/>
                    </a:cubicBezTo>
                    <a:lnTo>
                      <a:pt x="4695" y="12453"/>
                    </a:lnTo>
                    <a:close/>
                    <a:moveTo>
                      <a:pt x="6773" y="10693"/>
                    </a:moveTo>
                    <a:cubicBezTo>
                      <a:pt x="6706" y="10435"/>
                      <a:pt x="6633" y="10220"/>
                      <a:pt x="6554" y="10091"/>
                    </a:cubicBezTo>
                    <a:cubicBezTo>
                      <a:pt x="6476" y="9963"/>
                      <a:pt x="6402" y="9877"/>
                      <a:pt x="6329" y="9877"/>
                    </a:cubicBezTo>
                    <a:cubicBezTo>
                      <a:pt x="6262" y="9877"/>
                      <a:pt x="6206" y="9963"/>
                      <a:pt x="6167" y="10134"/>
                    </a:cubicBezTo>
                    <a:cubicBezTo>
                      <a:pt x="6127" y="10306"/>
                      <a:pt x="6105" y="10564"/>
                      <a:pt x="6105" y="10864"/>
                    </a:cubicBezTo>
                    <a:cubicBezTo>
                      <a:pt x="6105" y="11208"/>
                      <a:pt x="6127" y="11466"/>
                      <a:pt x="6167" y="11723"/>
                    </a:cubicBezTo>
                    <a:cubicBezTo>
                      <a:pt x="6206" y="11938"/>
                      <a:pt x="6285" y="12196"/>
                      <a:pt x="6402" y="12453"/>
                    </a:cubicBezTo>
                    <a:lnTo>
                      <a:pt x="6520" y="12711"/>
                    </a:lnTo>
                    <a:cubicBezTo>
                      <a:pt x="6672" y="13054"/>
                      <a:pt x="6790" y="13570"/>
                      <a:pt x="6869" y="14257"/>
                    </a:cubicBezTo>
                    <a:cubicBezTo>
                      <a:pt x="6947" y="14944"/>
                      <a:pt x="6987" y="15803"/>
                      <a:pt x="6987" y="16876"/>
                    </a:cubicBezTo>
                    <a:cubicBezTo>
                      <a:pt x="6987" y="17563"/>
                      <a:pt x="6970" y="18208"/>
                      <a:pt x="6930" y="18809"/>
                    </a:cubicBezTo>
                    <a:cubicBezTo>
                      <a:pt x="6891" y="19410"/>
                      <a:pt x="6835" y="19882"/>
                      <a:pt x="6768" y="20312"/>
                    </a:cubicBezTo>
                    <a:cubicBezTo>
                      <a:pt x="6695" y="20741"/>
                      <a:pt x="6610" y="21042"/>
                      <a:pt x="6515" y="21256"/>
                    </a:cubicBezTo>
                    <a:cubicBezTo>
                      <a:pt x="6414" y="21471"/>
                      <a:pt x="6307" y="21600"/>
                      <a:pt x="6183" y="21600"/>
                    </a:cubicBezTo>
                    <a:cubicBezTo>
                      <a:pt x="6054" y="21600"/>
                      <a:pt x="5936" y="21514"/>
                      <a:pt x="5835" y="21342"/>
                    </a:cubicBezTo>
                    <a:cubicBezTo>
                      <a:pt x="5734" y="21171"/>
                      <a:pt x="5639" y="20913"/>
                      <a:pt x="5554" y="20569"/>
                    </a:cubicBezTo>
                    <a:lnTo>
                      <a:pt x="5678" y="17435"/>
                    </a:lnTo>
                    <a:cubicBezTo>
                      <a:pt x="5751" y="17735"/>
                      <a:pt x="5830" y="17950"/>
                      <a:pt x="5914" y="18165"/>
                    </a:cubicBezTo>
                    <a:cubicBezTo>
                      <a:pt x="5993" y="18336"/>
                      <a:pt x="6077" y="18465"/>
                      <a:pt x="6161" y="18465"/>
                    </a:cubicBezTo>
                    <a:cubicBezTo>
                      <a:pt x="6256" y="18465"/>
                      <a:pt x="6329" y="18336"/>
                      <a:pt x="6369" y="18122"/>
                    </a:cubicBezTo>
                    <a:cubicBezTo>
                      <a:pt x="6408" y="17907"/>
                      <a:pt x="6431" y="17649"/>
                      <a:pt x="6431" y="17349"/>
                    </a:cubicBezTo>
                    <a:cubicBezTo>
                      <a:pt x="6431" y="17177"/>
                      <a:pt x="6425" y="17005"/>
                      <a:pt x="6419" y="16876"/>
                    </a:cubicBezTo>
                    <a:cubicBezTo>
                      <a:pt x="6408" y="16748"/>
                      <a:pt x="6397" y="16619"/>
                      <a:pt x="6369" y="16490"/>
                    </a:cubicBezTo>
                    <a:cubicBezTo>
                      <a:pt x="6346" y="16361"/>
                      <a:pt x="6313" y="16275"/>
                      <a:pt x="6268" y="16146"/>
                    </a:cubicBezTo>
                    <a:cubicBezTo>
                      <a:pt x="6223" y="16017"/>
                      <a:pt x="6172" y="15889"/>
                      <a:pt x="6105" y="15760"/>
                    </a:cubicBezTo>
                    <a:lnTo>
                      <a:pt x="5987" y="15502"/>
                    </a:lnTo>
                    <a:cubicBezTo>
                      <a:pt x="5835" y="15116"/>
                      <a:pt x="5723" y="14600"/>
                      <a:pt x="5656" y="13956"/>
                    </a:cubicBezTo>
                    <a:cubicBezTo>
                      <a:pt x="5588" y="13312"/>
                      <a:pt x="5549" y="12410"/>
                      <a:pt x="5549" y="11294"/>
                    </a:cubicBezTo>
                    <a:cubicBezTo>
                      <a:pt x="5549" y="10650"/>
                      <a:pt x="5566" y="10049"/>
                      <a:pt x="5599" y="9490"/>
                    </a:cubicBezTo>
                    <a:cubicBezTo>
                      <a:pt x="5633" y="8932"/>
                      <a:pt x="5684" y="8460"/>
                      <a:pt x="5745" y="8073"/>
                    </a:cubicBezTo>
                    <a:cubicBezTo>
                      <a:pt x="5807" y="7687"/>
                      <a:pt x="5886" y="7343"/>
                      <a:pt x="5976" y="7128"/>
                    </a:cubicBezTo>
                    <a:cubicBezTo>
                      <a:pt x="6066" y="6914"/>
                      <a:pt x="6172" y="6785"/>
                      <a:pt x="6290" y="6785"/>
                    </a:cubicBezTo>
                    <a:cubicBezTo>
                      <a:pt x="6408" y="6785"/>
                      <a:pt x="6520" y="6871"/>
                      <a:pt x="6622" y="7043"/>
                    </a:cubicBezTo>
                    <a:cubicBezTo>
                      <a:pt x="6723" y="7214"/>
                      <a:pt x="6812" y="7429"/>
                      <a:pt x="6897" y="7730"/>
                    </a:cubicBezTo>
                    <a:lnTo>
                      <a:pt x="6773" y="10693"/>
                    </a:lnTo>
                    <a:close/>
                    <a:moveTo>
                      <a:pt x="8992" y="15416"/>
                    </a:moveTo>
                    <a:lnTo>
                      <a:pt x="7795" y="15416"/>
                    </a:lnTo>
                    <a:lnTo>
                      <a:pt x="7795" y="15545"/>
                    </a:lnTo>
                    <a:cubicBezTo>
                      <a:pt x="7795" y="16533"/>
                      <a:pt x="7846" y="17263"/>
                      <a:pt x="7947" y="17692"/>
                    </a:cubicBezTo>
                    <a:cubicBezTo>
                      <a:pt x="8048" y="18165"/>
                      <a:pt x="8172" y="18379"/>
                      <a:pt x="8323" y="18379"/>
                    </a:cubicBezTo>
                    <a:cubicBezTo>
                      <a:pt x="8430" y="18379"/>
                      <a:pt x="8520" y="18293"/>
                      <a:pt x="8598" y="18165"/>
                    </a:cubicBezTo>
                    <a:cubicBezTo>
                      <a:pt x="8677" y="17993"/>
                      <a:pt x="8744" y="17821"/>
                      <a:pt x="8801" y="17606"/>
                    </a:cubicBezTo>
                    <a:lnTo>
                      <a:pt x="8907" y="20612"/>
                    </a:lnTo>
                    <a:cubicBezTo>
                      <a:pt x="8840" y="20870"/>
                      <a:pt x="8750" y="21085"/>
                      <a:pt x="8643" y="21299"/>
                    </a:cubicBezTo>
                    <a:cubicBezTo>
                      <a:pt x="8537" y="21514"/>
                      <a:pt x="8407" y="21600"/>
                      <a:pt x="8250" y="21600"/>
                    </a:cubicBezTo>
                    <a:cubicBezTo>
                      <a:pt x="8110" y="21600"/>
                      <a:pt x="7981" y="21471"/>
                      <a:pt x="7857" y="21171"/>
                    </a:cubicBezTo>
                    <a:cubicBezTo>
                      <a:pt x="7734" y="20870"/>
                      <a:pt x="7621" y="20441"/>
                      <a:pt x="7531" y="19839"/>
                    </a:cubicBezTo>
                    <a:cubicBezTo>
                      <a:pt x="7436" y="19238"/>
                      <a:pt x="7363" y="18508"/>
                      <a:pt x="7307" y="17606"/>
                    </a:cubicBezTo>
                    <a:cubicBezTo>
                      <a:pt x="7251" y="16705"/>
                      <a:pt x="7222" y="15631"/>
                      <a:pt x="7222" y="14343"/>
                    </a:cubicBezTo>
                    <a:cubicBezTo>
                      <a:pt x="7222" y="13226"/>
                      <a:pt x="7245" y="12196"/>
                      <a:pt x="7290" y="11251"/>
                    </a:cubicBezTo>
                    <a:cubicBezTo>
                      <a:pt x="7335" y="10306"/>
                      <a:pt x="7397" y="9533"/>
                      <a:pt x="7481" y="8846"/>
                    </a:cubicBezTo>
                    <a:cubicBezTo>
                      <a:pt x="7565" y="8159"/>
                      <a:pt x="7661" y="7644"/>
                      <a:pt x="7778" y="7300"/>
                    </a:cubicBezTo>
                    <a:cubicBezTo>
                      <a:pt x="7891" y="6957"/>
                      <a:pt x="8020" y="6742"/>
                      <a:pt x="8160" y="6742"/>
                    </a:cubicBezTo>
                    <a:cubicBezTo>
                      <a:pt x="8413" y="6742"/>
                      <a:pt x="8615" y="7343"/>
                      <a:pt x="8773" y="8503"/>
                    </a:cubicBezTo>
                    <a:cubicBezTo>
                      <a:pt x="8924" y="9662"/>
                      <a:pt x="9003" y="11380"/>
                      <a:pt x="9003" y="13527"/>
                    </a:cubicBezTo>
                    <a:lnTo>
                      <a:pt x="9003" y="15416"/>
                    </a:lnTo>
                    <a:close/>
                    <a:moveTo>
                      <a:pt x="8413" y="12453"/>
                    </a:moveTo>
                    <a:cubicBezTo>
                      <a:pt x="8413" y="12110"/>
                      <a:pt x="8407" y="11809"/>
                      <a:pt x="8396" y="11466"/>
                    </a:cubicBezTo>
                    <a:cubicBezTo>
                      <a:pt x="8385" y="11165"/>
                      <a:pt x="8368" y="10864"/>
                      <a:pt x="8346" y="10607"/>
                    </a:cubicBezTo>
                    <a:cubicBezTo>
                      <a:pt x="8323" y="10349"/>
                      <a:pt x="8295" y="10177"/>
                      <a:pt x="8261" y="10006"/>
                    </a:cubicBezTo>
                    <a:cubicBezTo>
                      <a:pt x="8228" y="9834"/>
                      <a:pt x="8183" y="9791"/>
                      <a:pt x="8138" y="9791"/>
                    </a:cubicBezTo>
                    <a:cubicBezTo>
                      <a:pt x="8048" y="9791"/>
                      <a:pt x="7975" y="10049"/>
                      <a:pt x="7913" y="10521"/>
                    </a:cubicBezTo>
                    <a:cubicBezTo>
                      <a:pt x="7851" y="10993"/>
                      <a:pt x="7818" y="11637"/>
                      <a:pt x="7807" y="12496"/>
                    </a:cubicBezTo>
                    <a:lnTo>
                      <a:pt x="8413" y="12453"/>
                    </a:lnTo>
                    <a:close/>
                    <a:moveTo>
                      <a:pt x="9913" y="21256"/>
                    </a:moveTo>
                    <a:lnTo>
                      <a:pt x="9340" y="21256"/>
                    </a:lnTo>
                    <a:lnTo>
                      <a:pt x="9340" y="7085"/>
                    </a:lnTo>
                    <a:lnTo>
                      <a:pt x="9783" y="7085"/>
                    </a:lnTo>
                    <a:lnTo>
                      <a:pt x="9851" y="8846"/>
                    </a:lnTo>
                    <a:cubicBezTo>
                      <a:pt x="9935" y="8202"/>
                      <a:pt x="10025" y="7687"/>
                      <a:pt x="10126" y="7300"/>
                    </a:cubicBezTo>
                    <a:cubicBezTo>
                      <a:pt x="10227" y="6914"/>
                      <a:pt x="10339" y="6742"/>
                      <a:pt x="10463" y="6742"/>
                    </a:cubicBezTo>
                    <a:cubicBezTo>
                      <a:pt x="10671" y="6742"/>
                      <a:pt x="10828" y="7171"/>
                      <a:pt x="10940" y="8030"/>
                    </a:cubicBezTo>
                    <a:cubicBezTo>
                      <a:pt x="11053" y="8889"/>
                      <a:pt x="11109" y="10177"/>
                      <a:pt x="11109" y="11852"/>
                    </a:cubicBezTo>
                    <a:lnTo>
                      <a:pt x="11109" y="21214"/>
                    </a:lnTo>
                    <a:lnTo>
                      <a:pt x="10536" y="21214"/>
                    </a:lnTo>
                    <a:lnTo>
                      <a:pt x="10536" y="12281"/>
                    </a:lnTo>
                    <a:cubicBezTo>
                      <a:pt x="10536" y="11594"/>
                      <a:pt x="10514" y="11036"/>
                      <a:pt x="10474" y="10650"/>
                    </a:cubicBezTo>
                    <a:cubicBezTo>
                      <a:pt x="10429" y="10263"/>
                      <a:pt x="10368" y="10048"/>
                      <a:pt x="10289" y="10048"/>
                    </a:cubicBezTo>
                    <a:cubicBezTo>
                      <a:pt x="10227" y="10048"/>
                      <a:pt x="10160" y="10177"/>
                      <a:pt x="10092" y="10478"/>
                    </a:cubicBezTo>
                    <a:cubicBezTo>
                      <a:pt x="10025" y="10736"/>
                      <a:pt x="9963" y="11122"/>
                      <a:pt x="9913" y="11551"/>
                    </a:cubicBezTo>
                    <a:lnTo>
                      <a:pt x="9913" y="21256"/>
                    </a:lnTo>
                    <a:close/>
                    <a:moveTo>
                      <a:pt x="12687" y="10220"/>
                    </a:moveTo>
                    <a:lnTo>
                      <a:pt x="12215" y="10220"/>
                    </a:lnTo>
                    <a:lnTo>
                      <a:pt x="12215" y="16189"/>
                    </a:lnTo>
                    <a:cubicBezTo>
                      <a:pt x="12215" y="16833"/>
                      <a:pt x="12232" y="17306"/>
                      <a:pt x="12271" y="17563"/>
                    </a:cubicBezTo>
                    <a:cubicBezTo>
                      <a:pt x="12311" y="17821"/>
                      <a:pt x="12361" y="17950"/>
                      <a:pt x="12429" y="17950"/>
                    </a:cubicBezTo>
                    <a:cubicBezTo>
                      <a:pt x="12479" y="17950"/>
                      <a:pt x="12530" y="17907"/>
                      <a:pt x="12580" y="17821"/>
                    </a:cubicBezTo>
                    <a:cubicBezTo>
                      <a:pt x="12631" y="17735"/>
                      <a:pt x="12670" y="17649"/>
                      <a:pt x="12698" y="17478"/>
                    </a:cubicBezTo>
                    <a:lnTo>
                      <a:pt x="12783" y="20441"/>
                    </a:lnTo>
                    <a:cubicBezTo>
                      <a:pt x="12738" y="20612"/>
                      <a:pt x="12670" y="20784"/>
                      <a:pt x="12586" y="20956"/>
                    </a:cubicBezTo>
                    <a:cubicBezTo>
                      <a:pt x="12496" y="21128"/>
                      <a:pt x="12401" y="21213"/>
                      <a:pt x="12305" y="21213"/>
                    </a:cubicBezTo>
                    <a:cubicBezTo>
                      <a:pt x="12064" y="21213"/>
                      <a:pt x="11895" y="20870"/>
                      <a:pt x="11800" y="20140"/>
                    </a:cubicBezTo>
                    <a:cubicBezTo>
                      <a:pt x="11699" y="19453"/>
                      <a:pt x="11654" y="18379"/>
                      <a:pt x="11654" y="16919"/>
                    </a:cubicBezTo>
                    <a:lnTo>
                      <a:pt x="11654" y="10220"/>
                    </a:lnTo>
                    <a:lnTo>
                      <a:pt x="11362" y="10220"/>
                    </a:lnTo>
                    <a:lnTo>
                      <a:pt x="11362" y="7085"/>
                    </a:lnTo>
                    <a:lnTo>
                      <a:pt x="11654" y="7085"/>
                    </a:lnTo>
                    <a:lnTo>
                      <a:pt x="11654" y="2791"/>
                    </a:lnTo>
                    <a:lnTo>
                      <a:pt x="12221" y="2791"/>
                    </a:lnTo>
                    <a:lnTo>
                      <a:pt x="12221" y="7085"/>
                    </a:lnTo>
                    <a:lnTo>
                      <a:pt x="12693" y="7085"/>
                    </a:lnTo>
                    <a:lnTo>
                      <a:pt x="12693" y="10220"/>
                    </a:lnTo>
                    <a:close/>
                    <a:moveTo>
                      <a:pt x="13069" y="8331"/>
                    </a:moveTo>
                    <a:cubicBezTo>
                      <a:pt x="13176" y="7858"/>
                      <a:pt x="13294" y="7472"/>
                      <a:pt x="13428" y="7214"/>
                    </a:cubicBezTo>
                    <a:cubicBezTo>
                      <a:pt x="13563" y="6914"/>
                      <a:pt x="13698" y="6785"/>
                      <a:pt x="13833" y="6785"/>
                    </a:cubicBezTo>
                    <a:cubicBezTo>
                      <a:pt x="14063" y="6785"/>
                      <a:pt x="14243" y="7214"/>
                      <a:pt x="14383" y="8073"/>
                    </a:cubicBezTo>
                    <a:cubicBezTo>
                      <a:pt x="14524" y="8932"/>
                      <a:pt x="14591" y="10263"/>
                      <a:pt x="14591" y="12110"/>
                    </a:cubicBezTo>
                    <a:lnTo>
                      <a:pt x="14591" y="21299"/>
                    </a:lnTo>
                    <a:lnTo>
                      <a:pt x="14153" y="21299"/>
                    </a:lnTo>
                    <a:lnTo>
                      <a:pt x="14102" y="19882"/>
                    </a:lnTo>
                    <a:lnTo>
                      <a:pt x="14085" y="19882"/>
                    </a:lnTo>
                    <a:cubicBezTo>
                      <a:pt x="14035" y="20398"/>
                      <a:pt x="13962" y="20827"/>
                      <a:pt x="13872" y="21128"/>
                    </a:cubicBezTo>
                    <a:cubicBezTo>
                      <a:pt x="13782" y="21471"/>
                      <a:pt x="13676" y="21600"/>
                      <a:pt x="13552" y="21600"/>
                    </a:cubicBezTo>
                    <a:cubicBezTo>
                      <a:pt x="13445" y="21600"/>
                      <a:pt x="13355" y="21471"/>
                      <a:pt x="13277" y="21256"/>
                    </a:cubicBezTo>
                    <a:cubicBezTo>
                      <a:pt x="13198" y="21042"/>
                      <a:pt x="13131" y="20698"/>
                      <a:pt x="13080" y="20312"/>
                    </a:cubicBezTo>
                    <a:cubicBezTo>
                      <a:pt x="13030" y="19925"/>
                      <a:pt x="12990" y="19453"/>
                      <a:pt x="12962" y="18895"/>
                    </a:cubicBezTo>
                    <a:cubicBezTo>
                      <a:pt x="12934" y="18336"/>
                      <a:pt x="12923" y="17778"/>
                      <a:pt x="12923" y="17177"/>
                    </a:cubicBezTo>
                    <a:cubicBezTo>
                      <a:pt x="12923" y="16361"/>
                      <a:pt x="12945" y="15631"/>
                      <a:pt x="12996" y="15073"/>
                    </a:cubicBezTo>
                    <a:cubicBezTo>
                      <a:pt x="13041" y="14472"/>
                      <a:pt x="13108" y="13999"/>
                      <a:pt x="13187" y="13613"/>
                    </a:cubicBezTo>
                    <a:cubicBezTo>
                      <a:pt x="13266" y="13226"/>
                      <a:pt x="13361" y="12969"/>
                      <a:pt x="13473" y="12797"/>
                    </a:cubicBezTo>
                    <a:cubicBezTo>
                      <a:pt x="13580" y="12625"/>
                      <a:pt x="13698" y="12539"/>
                      <a:pt x="13822" y="12539"/>
                    </a:cubicBezTo>
                    <a:lnTo>
                      <a:pt x="14012" y="12539"/>
                    </a:lnTo>
                    <a:lnTo>
                      <a:pt x="14012" y="11766"/>
                    </a:lnTo>
                    <a:cubicBezTo>
                      <a:pt x="14012" y="11251"/>
                      <a:pt x="13990" y="10821"/>
                      <a:pt x="13939" y="10564"/>
                    </a:cubicBezTo>
                    <a:cubicBezTo>
                      <a:pt x="13889" y="10263"/>
                      <a:pt x="13822" y="10134"/>
                      <a:pt x="13732" y="10134"/>
                    </a:cubicBezTo>
                    <a:cubicBezTo>
                      <a:pt x="13653" y="10134"/>
                      <a:pt x="13580" y="10220"/>
                      <a:pt x="13501" y="10392"/>
                    </a:cubicBezTo>
                    <a:cubicBezTo>
                      <a:pt x="13428" y="10564"/>
                      <a:pt x="13344" y="10864"/>
                      <a:pt x="13254" y="11251"/>
                    </a:cubicBezTo>
                    <a:lnTo>
                      <a:pt x="13069" y="8331"/>
                    </a:lnTo>
                    <a:close/>
                    <a:moveTo>
                      <a:pt x="14024" y="15116"/>
                    </a:moveTo>
                    <a:lnTo>
                      <a:pt x="13895" y="15159"/>
                    </a:lnTo>
                    <a:cubicBezTo>
                      <a:pt x="13822" y="15159"/>
                      <a:pt x="13760" y="15245"/>
                      <a:pt x="13715" y="15330"/>
                    </a:cubicBezTo>
                    <a:cubicBezTo>
                      <a:pt x="13664" y="15416"/>
                      <a:pt x="13625" y="15545"/>
                      <a:pt x="13597" y="15717"/>
                    </a:cubicBezTo>
                    <a:cubicBezTo>
                      <a:pt x="13569" y="15846"/>
                      <a:pt x="13546" y="16060"/>
                      <a:pt x="13535" y="16232"/>
                    </a:cubicBezTo>
                    <a:cubicBezTo>
                      <a:pt x="13524" y="16447"/>
                      <a:pt x="13518" y="16662"/>
                      <a:pt x="13518" y="16876"/>
                    </a:cubicBezTo>
                    <a:cubicBezTo>
                      <a:pt x="13518" y="17478"/>
                      <a:pt x="13541" y="17907"/>
                      <a:pt x="13591" y="18122"/>
                    </a:cubicBezTo>
                    <a:cubicBezTo>
                      <a:pt x="13636" y="18336"/>
                      <a:pt x="13692" y="18465"/>
                      <a:pt x="13754" y="18465"/>
                    </a:cubicBezTo>
                    <a:cubicBezTo>
                      <a:pt x="13816" y="18465"/>
                      <a:pt x="13872" y="18336"/>
                      <a:pt x="13923" y="18036"/>
                    </a:cubicBezTo>
                    <a:cubicBezTo>
                      <a:pt x="13973" y="17778"/>
                      <a:pt x="14007" y="17478"/>
                      <a:pt x="14029" y="17134"/>
                    </a:cubicBezTo>
                    <a:lnTo>
                      <a:pt x="14029" y="15116"/>
                    </a:lnTo>
                    <a:close/>
                    <a:moveTo>
                      <a:pt x="16192" y="10220"/>
                    </a:moveTo>
                    <a:lnTo>
                      <a:pt x="15720" y="10220"/>
                    </a:lnTo>
                    <a:lnTo>
                      <a:pt x="15720" y="16189"/>
                    </a:lnTo>
                    <a:cubicBezTo>
                      <a:pt x="15720" y="16833"/>
                      <a:pt x="15737" y="17306"/>
                      <a:pt x="15776" y="17563"/>
                    </a:cubicBezTo>
                    <a:cubicBezTo>
                      <a:pt x="15815" y="17821"/>
                      <a:pt x="15866" y="17950"/>
                      <a:pt x="15933" y="17950"/>
                    </a:cubicBezTo>
                    <a:cubicBezTo>
                      <a:pt x="15984" y="17950"/>
                      <a:pt x="16034" y="17907"/>
                      <a:pt x="16085" y="17821"/>
                    </a:cubicBezTo>
                    <a:cubicBezTo>
                      <a:pt x="16135" y="17735"/>
                      <a:pt x="16175" y="17649"/>
                      <a:pt x="16203" y="17478"/>
                    </a:cubicBezTo>
                    <a:lnTo>
                      <a:pt x="16287" y="20441"/>
                    </a:lnTo>
                    <a:cubicBezTo>
                      <a:pt x="16242" y="20612"/>
                      <a:pt x="16175" y="20784"/>
                      <a:pt x="16090" y="20956"/>
                    </a:cubicBezTo>
                    <a:cubicBezTo>
                      <a:pt x="16001" y="21128"/>
                      <a:pt x="15905" y="21213"/>
                      <a:pt x="15810" y="21213"/>
                    </a:cubicBezTo>
                    <a:cubicBezTo>
                      <a:pt x="15568" y="21213"/>
                      <a:pt x="15400" y="20870"/>
                      <a:pt x="15304" y="20140"/>
                    </a:cubicBezTo>
                    <a:cubicBezTo>
                      <a:pt x="15203" y="19453"/>
                      <a:pt x="15158" y="18379"/>
                      <a:pt x="15158" y="16919"/>
                    </a:cubicBezTo>
                    <a:lnTo>
                      <a:pt x="15158" y="10220"/>
                    </a:lnTo>
                    <a:lnTo>
                      <a:pt x="14866" y="10220"/>
                    </a:lnTo>
                    <a:lnTo>
                      <a:pt x="14866" y="7085"/>
                    </a:lnTo>
                    <a:lnTo>
                      <a:pt x="15158" y="7085"/>
                    </a:lnTo>
                    <a:lnTo>
                      <a:pt x="15158" y="2791"/>
                    </a:lnTo>
                    <a:lnTo>
                      <a:pt x="15725" y="2791"/>
                    </a:lnTo>
                    <a:lnTo>
                      <a:pt x="15725" y="7085"/>
                    </a:lnTo>
                    <a:lnTo>
                      <a:pt x="16197" y="7085"/>
                    </a:lnTo>
                    <a:lnTo>
                      <a:pt x="16197" y="10220"/>
                    </a:lnTo>
                    <a:close/>
                    <a:moveTo>
                      <a:pt x="16871" y="4294"/>
                    </a:moveTo>
                    <a:cubicBezTo>
                      <a:pt x="16776" y="4294"/>
                      <a:pt x="16697" y="4080"/>
                      <a:pt x="16646" y="3650"/>
                    </a:cubicBezTo>
                    <a:cubicBezTo>
                      <a:pt x="16596" y="3221"/>
                      <a:pt x="16568" y="2705"/>
                      <a:pt x="16568" y="2147"/>
                    </a:cubicBezTo>
                    <a:cubicBezTo>
                      <a:pt x="16568" y="1546"/>
                      <a:pt x="16596" y="1031"/>
                      <a:pt x="16646" y="644"/>
                    </a:cubicBezTo>
                    <a:cubicBezTo>
                      <a:pt x="16697" y="215"/>
                      <a:pt x="16776" y="0"/>
                      <a:pt x="16866" y="0"/>
                    </a:cubicBezTo>
                    <a:cubicBezTo>
                      <a:pt x="16961" y="0"/>
                      <a:pt x="17034" y="215"/>
                      <a:pt x="17085" y="601"/>
                    </a:cubicBezTo>
                    <a:cubicBezTo>
                      <a:pt x="17135" y="1031"/>
                      <a:pt x="17163" y="1546"/>
                      <a:pt x="17163" y="2147"/>
                    </a:cubicBezTo>
                    <a:cubicBezTo>
                      <a:pt x="17163" y="2748"/>
                      <a:pt x="17135" y="3264"/>
                      <a:pt x="17085" y="3693"/>
                    </a:cubicBezTo>
                    <a:cubicBezTo>
                      <a:pt x="17045" y="4122"/>
                      <a:pt x="16972" y="4294"/>
                      <a:pt x="16871" y="4294"/>
                    </a:cubicBezTo>
                    <a:close/>
                    <a:moveTo>
                      <a:pt x="16585" y="21256"/>
                    </a:moveTo>
                    <a:lnTo>
                      <a:pt x="16585" y="7085"/>
                    </a:lnTo>
                    <a:lnTo>
                      <a:pt x="17158" y="7085"/>
                    </a:lnTo>
                    <a:lnTo>
                      <a:pt x="17158" y="21256"/>
                    </a:lnTo>
                    <a:lnTo>
                      <a:pt x="16585" y="21256"/>
                    </a:lnTo>
                    <a:close/>
                    <a:moveTo>
                      <a:pt x="19477" y="14085"/>
                    </a:moveTo>
                    <a:cubicBezTo>
                      <a:pt x="19477" y="15245"/>
                      <a:pt x="19455" y="16275"/>
                      <a:pt x="19404" y="17220"/>
                    </a:cubicBezTo>
                    <a:cubicBezTo>
                      <a:pt x="19354" y="18165"/>
                      <a:pt x="19286" y="18938"/>
                      <a:pt x="19196" y="19582"/>
                    </a:cubicBezTo>
                    <a:cubicBezTo>
                      <a:pt x="19106" y="20226"/>
                      <a:pt x="19005" y="20741"/>
                      <a:pt x="18887" y="21085"/>
                    </a:cubicBezTo>
                    <a:cubicBezTo>
                      <a:pt x="18769" y="21428"/>
                      <a:pt x="18640" y="21600"/>
                      <a:pt x="18505" y="21600"/>
                    </a:cubicBezTo>
                    <a:cubicBezTo>
                      <a:pt x="18371" y="21600"/>
                      <a:pt x="18241" y="21428"/>
                      <a:pt x="18124" y="21128"/>
                    </a:cubicBezTo>
                    <a:cubicBezTo>
                      <a:pt x="18006" y="20784"/>
                      <a:pt x="17905" y="20355"/>
                      <a:pt x="17820" y="19711"/>
                    </a:cubicBezTo>
                    <a:cubicBezTo>
                      <a:pt x="17736" y="19109"/>
                      <a:pt x="17669" y="18336"/>
                      <a:pt x="17618" y="17435"/>
                    </a:cubicBezTo>
                    <a:cubicBezTo>
                      <a:pt x="17568" y="16533"/>
                      <a:pt x="17545" y="15502"/>
                      <a:pt x="17545" y="14386"/>
                    </a:cubicBezTo>
                    <a:cubicBezTo>
                      <a:pt x="17545" y="13183"/>
                      <a:pt x="17568" y="12110"/>
                      <a:pt x="17618" y="11165"/>
                    </a:cubicBezTo>
                    <a:cubicBezTo>
                      <a:pt x="17669" y="10220"/>
                      <a:pt x="17736" y="9404"/>
                      <a:pt x="17826" y="8760"/>
                    </a:cubicBezTo>
                    <a:cubicBezTo>
                      <a:pt x="17916" y="8116"/>
                      <a:pt x="18017" y="7601"/>
                      <a:pt x="18135" y="7257"/>
                    </a:cubicBezTo>
                    <a:cubicBezTo>
                      <a:pt x="18253" y="6914"/>
                      <a:pt x="18382" y="6742"/>
                      <a:pt x="18517" y="6742"/>
                    </a:cubicBezTo>
                    <a:cubicBezTo>
                      <a:pt x="18651" y="6742"/>
                      <a:pt x="18781" y="6914"/>
                      <a:pt x="18899" y="7214"/>
                    </a:cubicBezTo>
                    <a:cubicBezTo>
                      <a:pt x="19017" y="7515"/>
                      <a:pt x="19118" y="7987"/>
                      <a:pt x="19202" y="8631"/>
                    </a:cubicBezTo>
                    <a:cubicBezTo>
                      <a:pt x="19286" y="9233"/>
                      <a:pt x="19354" y="10006"/>
                      <a:pt x="19404" y="10907"/>
                    </a:cubicBezTo>
                    <a:cubicBezTo>
                      <a:pt x="19455" y="11809"/>
                      <a:pt x="19477" y="12883"/>
                      <a:pt x="19477" y="14085"/>
                    </a:cubicBezTo>
                    <a:close/>
                    <a:moveTo>
                      <a:pt x="18893" y="14214"/>
                    </a:moveTo>
                    <a:cubicBezTo>
                      <a:pt x="18893" y="13441"/>
                      <a:pt x="18882" y="12797"/>
                      <a:pt x="18865" y="12239"/>
                    </a:cubicBezTo>
                    <a:cubicBezTo>
                      <a:pt x="18842" y="11680"/>
                      <a:pt x="18814" y="11251"/>
                      <a:pt x="18781" y="10907"/>
                    </a:cubicBezTo>
                    <a:cubicBezTo>
                      <a:pt x="18747" y="10564"/>
                      <a:pt x="18702" y="10306"/>
                      <a:pt x="18657" y="10134"/>
                    </a:cubicBezTo>
                    <a:cubicBezTo>
                      <a:pt x="18612" y="9963"/>
                      <a:pt x="18562" y="9920"/>
                      <a:pt x="18517" y="9920"/>
                    </a:cubicBezTo>
                    <a:cubicBezTo>
                      <a:pt x="18466" y="9920"/>
                      <a:pt x="18421" y="10006"/>
                      <a:pt x="18376" y="10134"/>
                    </a:cubicBezTo>
                    <a:cubicBezTo>
                      <a:pt x="18331" y="10263"/>
                      <a:pt x="18292" y="10521"/>
                      <a:pt x="18258" y="10821"/>
                    </a:cubicBezTo>
                    <a:cubicBezTo>
                      <a:pt x="18225" y="11165"/>
                      <a:pt x="18197" y="11594"/>
                      <a:pt x="18174" y="12153"/>
                    </a:cubicBezTo>
                    <a:cubicBezTo>
                      <a:pt x="18152" y="12711"/>
                      <a:pt x="18146" y="13355"/>
                      <a:pt x="18146" y="14214"/>
                    </a:cubicBezTo>
                    <a:cubicBezTo>
                      <a:pt x="18146" y="15631"/>
                      <a:pt x="18185" y="16705"/>
                      <a:pt x="18264" y="17349"/>
                    </a:cubicBezTo>
                    <a:cubicBezTo>
                      <a:pt x="18343" y="18036"/>
                      <a:pt x="18432" y="18336"/>
                      <a:pt x="18528" y="18336"/>
                    </a:cubicBezTo>
                    <a:cubicBezTo>
                      <a:pt x="18578" y="18336"/>
                      <a:pt x="18623" y="18250"/>
                      <a:pt x="18668" y="18122"/>
                    </a:cubicBezTo>
                    <a:cubicBezTo>
                      <a:pt x="18713" y="17993"/>
                      <a:pt x="18753" y="17735"/>
                      <a:pt x="18786" y="17435"/>
                    </a:cubicBezTo>
                    <a:cubicBezTo>
                      <a:pt x="18820" y="17091"/>
                      <a:pt x="18848" y="16662"/>
                      <a:pt x="18871" y="16146"/>
                    </a:cubicBezTo>
                    <a:cubicBezTo>
                      <a:pt x="18882" y="15631"/>
                      <a:pt x="18893" y="14987"/>
                      <a:pt x="18893" y="14214"/>
                    </a:cubicBezTo>
                    <a:close/>
                    <a:moveTo>
                      <a:pt x="20404" y="21256"/>
                    </a:moveTo>
                    <a:lnTo>
                      <a:pt x="19831" y="21256"/>
                    </a:lnTo>
                    <a:lnTo>
                      <a:pt x="19831" y="7085"/>
                    </a:lnTo>
                    <a:lnTo>
                      <a:pt x="20275" y="7085"/>
                    </a:lnTo>
                    <a:lnTo>
                      <a:pt x="20342" y="8846"/>
                    </a:lnTo>
                    <a:cubicBezTo>
                      <a:pt x="20426" y="8202"/>
                      <a:pt x="20516" y="7687"/>
                      <a:pt x="20617" y="7300"/>
                    </a:cubicBezTo>
                    <a:cubicBezTo>
                      <a:pt x="20718" y="6914"/>
                      <a:pt x="20831" y="6742"/>
                      <a:pt x="20954" y="6742"/>
                    </a:cubicBezTo>
                    <a:cubicBezTo>
                      <a:pt x="21162" y="6742"/>
                      <a:pt x="21319" y="7171"/>
                      <a:pt x="21432" y="8030"/>
                    </a:cubicBezTo>
                    <a:cubicBezTo>
                      <a:pt x="21544" y="8889"/>
                      <a:pt x="21600" y="10177"/>
                      <a:pt x="21600" y="11852"/>
                    </a:cubicBezTo>
                    <a:lnTo>
                      <a:pt x="21600" y="21214"/>
                    </a:lnTo>
                    <a:lnTo>
                      <a:pt x="21027" y="21214"/>
                    </a:lnTo>
                    <a:lnTo>
                      <a:pt x="21027" y="12281"/>
                    </a:lnTo>
                    <a:cubicBezTo>
                      <a:pt x="21027" y="11594"/>
                      <a:pt x="21005" y="11036"/>
                      <a:pt x="20965" y="10650"/>
                    </a:cubicBezTo>
                    <a:cubicBezTo>
                      <a:pt x="20920" y="10263"/>
                      <a:pt x="20859" y="10048"/>
                      <a:pt x="20780" y="10048"/>
                    </a:cubicBezTo>
                    <a:cubicBezTo>
                      <a:pt x="20718" y="10048"/>
                      <a:pt x="20651" y="10177"/>
                      <a:pt x="20583" y="10478"/>
                    </a:cubicBezTo>
                    <a:cubicBezTo>
                      <a:pt x="20516" y="10736"/>
                      <a:pt x="20454" y="11122"/>
                      <a:pt x="20404" y="11551"/>
                    </a:cubicBezTo>
                    <a:lnTo>
                      <a:pt x="20404" y="21256"/>
                    </a:lnTo>
                    <a:close/>
                  </a:path>
                </a:pathLst>
              </a:custGeom>
              <a:solidFill>
                <a:srgbClr val="00203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" name="Shape">
                <a:extLst>
                  <a:ext uri="{FF2B5EF4-FFF2-40B4-BE49-F238E27FC236}">
                    <a16:creationId xmlns:a16="http://schemas.microsoft.com/office/drawing/2014/main" xmlns="" id="{D24C0502-4749-7559-C128-9CDC428B2221}"/>
                  </a:ext>
                </a:extLst>
              </p:cNvPr>
              <p:cNvSpPr/>
              <p:nvPr userDrawn="1"/>
            </p:nvSpPr>
            <p:spPr>
              <a:xfrm>
                <a:off x="5032172" y="1021854"/>
                <a:ext cx="1051185" cy="5495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954" y="0"/>
                    </a:moveTo>
                    <a:cubicBezTo>
                      <a:pt x="13287" y="0"/>
                      <a:pt x="11002" y="3514"/>
                      <a:pt x="10441" y="8443"/>
                    </a:cubicBezTo>
                    <a:cubicBezTo>
                      <a:pt x="9052" y="8229"/>
                      <a:pt x="6050" y="7757"/>
                      <a:pt x="5198" y="7671"/>
                    </a:cubicBezTo>
                    <a:cubicBezTo>
                      <a:pt x="5154" y="7671"/>
                      <a:pt x="5109" y="7671"/>
                      <a:pt x="5041" y="7671"/>
                    </a:cubicBezTo>
                    <a:cubicBezTo>
                      <a:pt x="4638" y="7671"/>
                      <a:pt x="4280" y="7886"/>
                      <a:pt x="4033" y="8357"/>
                    </a:cubicBezTo>
                    <a:cubicBezTo>
                      <a:pt x="3563" y="9214"/>
                      <a:pt x="3563" y="10457"/>
                      <a:pt x="3563" y="10843"/>
                    </a:cubicBezTo>
                    <a:cubicBezTo>
                      <a:pt x="3563" y="11271"/>
                      <a:pt x="3563" y="12514"/>
                      <a:pt x="4033" y="13329"/>
                    </a:cubicBezTo>
                    <a:cubicBezTo>
                      <a:pt x="4280" y="13800"/>
                      <a:pt x="4638" y="14014"/>
                      <a:pt x="5041" y="14014"/>
                    </a:cubicBezTo>
                    <a:cubicBezTo>
                      <a:pt x="5086" y="14014"/>
                      <a:pt x="5131" y="14014"/>
                      <a:pt x="5198" y="14014"/>
                    </a:cubicBezTo>
                    <a:cubicBezTo>
                      <a:pt x="5803" y="13929"/>
                      <a:pt x="7417" y="13714"/>
                      <a:pt x="8313" y="13543"/>
                    </a:cubicBezTo>
                    <a:lnTo>
                      <a:pt x="9657" y="13329"/>
                    </a:lnTo>
                    <a:cubicBezTo>
                      <a:pt x="9971" y="13286"/>
                      <a:pt x="10262" y="13243"/>
                      <a:pt x="10464" y="13200"/>
                    </a:cubicBezTo>
                    <a:cubicBezTo>
                      <a:pt x="11046" y="18043"/>
                      <a:pt x="13332" y="21557"/>
                      <a:pt x="15954" y="21557"/>
                    </a:cubicBezTo>
                    <a:cubicBezTo>
                      <a:pt x="19068" y="21557"/>
                      <a:pt x="21600" y="16714"/>
                      <a:pt x="21600" y="10757"/>
                    </a:cubicBezTo>
                    <a:cubicBezTo>
                      <a:pt x="21600" y="4843"/>
                      <a:pt x="19068" y="0"/>
                      <a:pt x="15954" y="0"/>
                    </a:cubicBezTo>
                    <a:close/>
                    <a:moveTo>
                      <a:pt x="15954" y="17229"/>
                    </a:moveTo>
                    <a:cubicBezTo>
                      <a:pt x="14094" y="17229"/>
                      <a:pt x="12593" y="14357"/>
                      <a:pt x="12593" y="10800"/>
                    </a:cubicBezTo>
                    <a:cubicBezTo>
                      <a:pt x="12593" y="7243"/>
                      <a:pt x="14094" y="4371"/>
                      <a:pt x="15954" y="4371"/>
                    </a:cubicBezTo>
                    <a:cubicBezTo>
                      <a:pt x="17813" y="4371"/>
                      <a:pt x="19315" y="7243"/>
                      <a:pt x="19315" y="10800"/>
                    </a:cubicBezTo>
                    <a:cubicBezTo>
                      <a:pt x="19315" y="14357"/>
                      <a:pt x="17813" y="17229"/>
                      <a:pt x="15954" y="17229"/>
                    </a:cubicBezTo>
                    <a:close/>
                    <a:moveTo>
                      <a:pt x="9007" y="15514"/>
                    </a:moveTo>
                    <a:lnTo>
                      <a:pt x="9007" y="20014"/>
                    </a:lnTo>
                    <a:cubicBezTo>
                      <a:pt x="8627" y="20443"/>
                      <a:pt x="8134" y="20786"/>
                      <a:pt x="7506" y="21129"/>
                    </a:cubicBezTo>
                    <a:cubicBezTo>
                      <a:pt x="6879" y="21429"/>
                      <a:pt x="6207" y="21600"/>
                      <a:pt x="5467" y="21600"/>
                    </a:cubicBezTo>
                    <a:cubicBezTo>
                      <a:pt x="4324" y="21600"/>
                      <a:pt x="3339" y="21171"/>
                      <a:pt x="2532" y="20271"/>
                    </a:cubicBezTo>
                    <a:cubicBezTo>
                      <a:pt x="1725" y="19371"/>
                      <a:pt x="1098" y="18129"/>
                      <a:pt x="650" y="16500"/>
                    </a:cubicBezTo>
                    <a:cubicBezTo>
                      <a:pt x="224" y="14871"/>
                      <a:pt x="0" y="12986"/>
                      <a:pt x="0" y="10800"/>
                    </a:cubicBezTo>
                    <a:cubicBezTo>
                      <a:pt x="0" y="8657"/>
                      <a:pt x="246" y="6729"/>
                      <a:pt x="717" y="5143"/>
                    </a:cubicBezTo>
                    <a:cubicBezTo>
                      <a:pt x="1210" y="3514"/>
                      <a:pt x="1860" y="2271"/>
                      <a:pt x="2711" y="1371"/>
                    </a:cubicBezTo>
                    <a:cubicBezTo>
                      <a:pt x="3563" y="471"/>
                      <a:pt x="4549" y="43"/>
                      <a:pt x="5646" y="43"/>
                    </a:cubicBezTo>
                    <a:cubicBezTo>
                      <a:pt x="6229" y="43"/>
                      <a:pt x="6767" y="171"/>
                      <a:pt x="7282" y="386"/>
                    </a:cubicBezTo>
                    <a:cubicBezTo>
                      <a:pt x="7798" y="600"/>
                      <a:pt x="8246" y="900"/>
                      <a:pt x="8627" y="1243"/>
                    </a:cubicBezTo>
                    <a:lnTo>
                      <a:pt x="8402" y="4843"/>
                    </a:lnTo>
                    <a:cubicBezTo>
                      <a:pt x="8022" y="4500"/>
                      <a:pt x="7596" y="4200"/>
                      <a:pt x="7125" y="3986"/>
                    </a:cubicBezTo>
                    <a:cubicBezTo>
                      <a:pt x="6655" y="3771"/>
                      <a:pt x="6162" y="3643"/>
                      <a:pt x="5624" y="3643"/>
                    </a:cubicBezTo>
                    <a:cubicBezTo>
                      <a:pt x="4817" y="3643"/>
                      <a:pt x="4168" y="3943"/>
                      <a:pt x="3630" y="4586"/>
                    </a:cubicBezTo>
                    <a:cubicBezTo>
                      <a:pt x="3115" y="5186"/>
                      <a:pt x="2734" y="6043"/>
                      <a:pt x="2487" y="7114"/>
                    </a:cubicBezTo>
                    <a:cubicBezTo>
                      <a:pt x="2241" y="8186"/>
                      <a:pt x="2106" y="9386"/>
                      <a:pt x="2106" y="10714"/>
                    </a:cubicBezTo>
                    <a:cubicBezTo>
                      <a:pt x="2106" y="12129"/>
                      <a:pt x="2241" y="13371"/>
                      <a:pt x="2487" y="14443"/>
                    </a:cubicBezTo>
                    <a:cubicBezTo>
                      <a:pt x="2734" y="15514"/>
                      <a:pt x="3115" y="16371"/>
                      <a:pt x="3607" y="17014"/>
                    </a:cubicBezTo>
                    <a:cubicBezTo>
                      <a:pt x="4100" y="17614"/>
                      <a:pt x="4728" y="17957"/>
                      <a:pt x="5490" y="17957"/>
                    </a:cubicBezTo>
                    <a:cubicBezTo>
                      <a:pt x="5714" y="17957"/>
                      <a:pt x="5960" y="17914"/>
                      <a:pt x="6207" y="17871"/>
                    </a:cubicBezTo>
                    <a:cubicBezTo>
                      <a:pt x="6453" y="17829"/>
                      <a:pt x="6722" y="17743"/>
                      <a:pt x="6968" y="17614"/>
                    </a:cubicBezTo>
                    <a:lnTo>
                      <a:pt x="6968" y="15814"/>
                    </a:lnTo>
                    <a:cubicBezTo>
                      <a:pt x="7439" y="15729"/>
                      <a:pt x="7887" y="15686"/>
                      <a:pt x="8246" y="15643"/>
                    </a:cubicBezTo>
                    <a:lnTo>
                      <a:pt x="9007" y="15514"/>
                    </a:lnTo>
                    <a:close/>
                  </a:path>
                </a:pathLst>
              </a:custGeom>
              <a:solidFill>
                <a:srgbClr val="008C58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dirty="0"/>
              </a:p>
            </p:txBody>
          </p:sp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B8FB3B0-10F7-BA05-EF2A-5C86EFCA2826}"/>
              </a:ext>
            </a:extLst>
          </p:cNvPr>
          <p:cNvSpPr/>
          <p:nvPr/>
        </p:nvSpPr>
        <p:spPr>
          <a:xfrm>
            <a:off x="-9526" y="6959602"/>
            <a:ext cx="1603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rgbClr val="008C58"/>
                </a:solidFill>
                <a:effectLst/>
                <a:latin typeface="+mn-lt"/>
              </a:rPr>
              <a:t>© </a:t>
            </a:r>
            <a:r>
              <a:rPr lang="en-US" sz="1200" b="0" i="0" u="none" strike="noStrike" dirty="0">
                <a:solidFill>
                  <a:srgbClr val="008C58"/>
                </a:solidFill>
                <a:effectLst/>
                <a:latin typeface="+mn-lt"/>
                <a:hlinkClick r:id="rId16" tooltip="PresentationGo!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presentationgo.com</a:t>
            </a:r>
            <a:endParaRPr lang="en-US" sz="1200" dirty="0">
              <a:solidFill>
                <a:srgbClr val="008C58"/>
              </a:solidFill>
              <a:latin typeface="+mn-lt"/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3D7B5C73-0ECF-FC6D-FBBC-F58B0BD90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66CE63EB-1EFE-661E-1BED-8567F72CA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A93368C5-B7DC-47F2-1400-4F025F7362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6100930E-4495-5EEF-0315-88A1B3CF31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69F671C5-8CB2-98F1-5920-C47CD4E97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302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EDDA2-A385-4D53-9944-861446547D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561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A046A37-A83F-2830-5CBF-9FCB6FA74D7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9687CE-A920-3355-A6FB-F965FCCDF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27" y="263525"/>
            <a:ext cx="6180859" cy="540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5F9697E-873F-DF75-85DD-9618A9093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3232D9A-FD76-4E35-3BBA-8102269E1A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906DA7F-54BF-DE2A-E688-49084CD526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24208E3-DBE8-9467-0947-72069B4AE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206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sv4.userapi.com/s/v1/d/JRUbVIzkkyUc-9hhRXvYeUeq3uIR6pG3WXAC3JhIUYKm-Y6EPSKWSkl0eSVBeWIwOwzmS-mEjm2E4AJz1ZrXtmJW2v7ko2CzAKyWmgYHW33O4egIR6-agQ/VIZUAL_NYJ_TRENAZhYoR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5" Type="http://schemas.openxmlformats.org/officeDocument/2006/relationships/hyperlink" Target="https://czentrobrazovaniya31tula-r71.gosweb.gosuslugi.ru/netcat_files/207/3652/Igry_i_uprazhneniya_dlya_razvitiya_melkoy_motoriki_ruk_Kryuchkova_A.V.pdf" TargetMode="External"/><Relationship Id="rId4" Type="http://schemas.openxmlformats.org/officeDocument/2006/relationships/hyperlink" Target="https://primdou73.ru/gallery/&#1059;&#1087;&#1088;-&#1085;&#1072;-&#1079;&#1088;&#1080;&#1090;&#1077;&#1083;&#1100;&#1085;&#1086;&#1077;-&#1074;&#1086;&#1089;&#1087;&#1088;&#1080;&#1103;&#1090;&#1080;&#1077;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8"/>
          <p:cNvSpPr txBox="1">
            <a:spLocks noGrp="1"/>
          </p:cNvSpPr>
          <p:nvPr>
            <p:ph type="ctrTitle"/>
          </p:nvPr>
        </p:nvSpPr>
        <p:spPr>
          <a:xfrm>
            <a:off x="144684" y="231493"/>
            <a:ext cx="6649656" cy="2106594"/>
          </a:xfrm>
          <a:prstGeom prst="rect">
            <a:avLst/>
          </a:prstGeom>
          <a:noFill/>
          <a:ln>
            <a:noFill/>
          </a:ln>
          <a:effectLst>
            <a:outerShdw blurRad="63500" dist="45790" dir="2021404">
              <a:schemeClr val="lt2"/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mic Sans MS"/>
              <a:buNone/>
            </a:pPr>
            <a:r>
              <a:rPr lang="en-US" sz="4400" b="0" i="0" u="none" dirty="0" err="1" smtClean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Развит</a:t>
            </a:r>
            <a:r>
              <a:rPr lang="ru-RU" sz="4400" b="0" i="0" u="none" dirty="0" smtClean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и</a:t>
            </a:r>
            <a:r>
              <a:rPr lang="en-US" sz="4400" b="0" i="0" u="none" dirty="0" smtClean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е </a:t>
            </a:r>
            <a:r>
              <a:rPr lang="en-US" sz="4400" b="0" i="0" u="none" dirty="0" err="1" smtClean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зрител</a:t>
            </a:r>
            <a:r>
              <a:rPr lang="ru-RU" sz="4400" b="0" i="0" u="none" dirty="0" err="1" smtClean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ь</a:t>
            </a:r>
            <a:r>
              <a:rPr lang="en-US" sz="4400" b="0" i="0" u="none" dirty="0" err="1" smtClean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ного</a:t>
            </a:r>
            <a:r>
              <a:rPr lang="en-US" sz="4400" b="0" i="0" u="none" dirty="0" smtClean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4400" b="0" i="0" u="none" dirty="0" err="1" smtClean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восприя</a:t>
            </a:r>
            <a:r>
              <a:rPr lang="ru-RU" sz="4400" b="0" i="0" u="none" dirty="0" smtClean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т</a:t>
            </a:r>
            <a:r>
              <a:rPr lang="en-US" sz="4400" b="0" i="0" u="none" dirty="0" err="1" smtClean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ия</a:t>
            </a:r>
            <a:r>
              <a:rPr lang="ru-RU" sz="4400" b="0" i="0" u="none" dirty="0" smtClean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ребенка</a:t>
            </a:r>
            <a:r>
              <a:rPr lang="en-US" sz="4400" b="0" i="0" u="none" dirty="0" smtClean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/>
          </a:p>
        </p:txBody>
      </p:sp>
      <p:sp>
        <p:nvSpPr>
          <p:cNvPr id="190" name="Google Shape;190;p18"/>
          <p:cNvSpPr txBox="1">
            <a:spLocks noGrp="1"/>
          </p:cNvSpPr>
          <p:nvPr>
            <p:ph type="subTitle" idx="1"/>
          </p:nvPr>
        </p:nvSpPr>
        <p:spPr>
          <a:xfrm>
            <a:off x="2544159" y="4815068"/>
            <a:ext cx="4392612" cy="1794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1800" dirty="0" smtClean="0"/>
              <a:t>ГБУ СО «ЦППМСП «Ресурс</a:t>
            </a:r>
            <a:r>
              <a:rPr lang="ru-RU" sz="1800" dirty="0" smtClean="0"/>
              <a:t>»</a:t>
            </a:r>
          </a:p>
          <a:p>
            <a:r>
              <a:rPr lang="ru-RU" sz="1800" dirty="0" smtClean="0"/>
              <a:t>Состав №16 г. Реж</a:t>
            </a:r>
            <a:endParaRPr lang="ru-RU" sz="1800" dirty="0" smtClean="0"/>
          </a:p>
          <a:p>
            <a:r>
              <a:rPr lang="ru-RU" sz="1800" dirty="0" smtClean="0"/>
              <a:t>Педагог-психолог</a:t>
            </a:r>
          </a:p>
          <a:p>
            <a:r>
              <a:rPr lang="ru-RU" sz="1800" dirty="0" err="1" smtClean="0"/>
              <a:t>Коркодинова</a:t>
            </a:r>
            <a:r>
              <a:rPr lang="ru-RU" sz="1800" dirty="0" smtClean="0"/>
              <a:t> К. В</a:t>
            </a:r>
            <a:r>
              <a:rPr lang="ru-RU" sz="1800" dirty="0" smtClean="0"/>
              <a:t>.</a:t>
            </a:r>
            <a:endParaRPr lang="ru-RU" sz="18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0"/>
          <p:cNvSpPr txBox="1">
            <a:spLocks noGrp="1"/>
          </p:cNvSpPr>
          <p:nvPr>
            <p:ph type="title"/>
          </p:nvPr>
        </p:nvSpPr>
        <p:spPr>
          <a:xfrm>
            <a:off x="2216727" y="263525"/>
            <a:ext cx="6180859" cy="1449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lang="ru-RU" sz="4400" b="0" i="0" u="non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Используемые и</a:t>
            </a:r>
            <a:r>
              <a:rPr lang="en-US" sz="4400" b="0" i="0" u="none" dirty="0" err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сточники</a:t>
            </a:r>
            <a:endParaRPr/>
          </a:p>
        </p:txBody>
      </p:sp>
      <p:sp>
        <p:nvSpPr>
          <p:cNvPr id="357" name="Google Shape;357;p4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>
              <a:spcBef>
                <a:spcPts val="480"/>
              </a:spcBef>
              <a:buClr>
                <a:schemeClr val="dk1"/>
              </a:buClr>
              <a:buSzPts val="2400"/>
              <a:buNone/>
            </a:pPr>
            <a:r>
              <a:rPr lang="en-US" sz="1600" dirty="0" smtClean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  <a:hlinkClick r:id="rId3"/>
              </a:rPr>
              <a:t>https://</a:t>
            </a:r>
            <a:r>
              <a:rPr lang="en-US" sz="1600" dirty="0" smtClean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  <a:hlinkClick r:id="rId3"/>
              </a:rPr>
              <a:t>psv4.userapi.com/s/v1/d/JRUbVIzkkyUc-9hhRXvYeUeq3uIR6pG3WXAC3JhIUYKm-Y6EPSKWSkl0eSVBeWIwOwzmS-mEjm2E4AJz1ZrXtmJW2v7ko2CzAKyWmgYHW33O4egIR6-agQ/VIZUAL_NYJ_TRENAZhYoR.pdf</a:t>
            </a:r>
            <a:endParaRPr lang="ru-RU" sz="1600" dirty="0" smtClean="0">
              <a:solidFill>
                <a:schemeClr val="dk1"/>
              </a:solidFill>
              <a:latin typeface="Times New Roman" pitchFamily="18" charset="0"/>
              <a:ea typeface="Comic Sans MS"/>
              <a:cs typeface="Times New Roman" pitchFamily="18" charset="0"/>
              <a:sym typeface="Comic Sans MS"/>
            </a:endParaRPr>
          </a:p>
          <a:p>
            <a:pPr marL="342900" lvl="0" indent="-190500">
              <a:spcBef>
                <a:spcPts val="480"/>
              </a:spcBef>
              <a:buClr>
                <a:schemeClr val="dk1"/>
              </a:buClr>
              <a:buSzPts val="2400"/>
              <a:buNone/>
            </a:pPr>
            <a:endParaRPr lang="ru-RU" sz="1600" dirty="0" smtClean="0">
              <a:solidFill>
                <a:schemeClr val="dk1"/>
              </a:solidFill>
              <a:latin typeface="Times New Roman" pitchFamily="18" charset="0"/>
              <a:ea typeface="Comic Sans MS"/>
              <a:cs typeface="Times New Roman" pitchFamily="18" charset="0"/>
              <a:sym typeface="Comic Sans MS"/>
            </a:endParaRPr>
          </a:p>
          <a:p>
            <a:pPr marL="342900" lvl="0" indent="-190500">
              <a:spcBef>
                <a:spcPts val="480"/>
              </a:spcBef>
              <a:buClr>
                <a:schemeClr val="dk1"/>
              </a:buClr>
              <a:buSzPts val="2400"/>
              <a:buNone/>
            </a:pPr>
            <a:r>
              <a:rPr lang="en-US" sz="18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  <a:hlinkClick r:id="rId4"/>
              </a:rPr>
              <a:t>https://primdou73.ru/gallery/</a:t>
            </a:r>
            <a:r>
              <a:rPr lang="ru-RU" sz="1800" dirty="0" err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  <a:hlinkClick r:id="rId4"/>
              </a:rPr>
              <a:t>Упр-на-зрительное-восприятие</a:t>
            </a:r>
            <a:r>
              <a:rPr lang="ru-RU" sz="18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  <a:hlinkClick r:id="rId4"/>
              </a:rPr>
              <a:t>.</a:t>
            </a:r>
            <a:r>
              <a:rPr lang="en-US" sz="1800" dirty="0" err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  <a:hlinkClick r:id="rId4"/>
              </a:rPr>
              <a:t>pdf</a:t>
            </a:r>
            <a:endParaRPr lang="ru-RU" sz="1800" dirty="0" smtClean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190500">
              <a:spcBef>
                <a:spcPts val="480"/>
              </a:spcBef>
              <a:buClr>
                <a:schemeClr val="dk1"/>
              </a:buClr>
              <a:buSzPts val="2400"/>
              <a:buNone/>
            </a:pPr>
            <a:endParaRPr lang="ru-RU" sz="1800" b="0" i="0" u="none" dirty="0" smtClean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190500">
              <a:spcBef>
                <a:spcPts val="480"/>
              </a:spcBef>
              <a:buClr>
                <a:schemeClr val="dk1"/>
              </a:buClr>
              <a:buSzPts val="2400"/>
              <a:buNone/>
            </a:pPr>
            <a:r>
              <a:rPr lang="en-US" sz="18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  <a:hlinkClick r:id="rId5"/>
              </a:rPr>
              <a:t>https://</a:t>
            </a:r>
            <a:r>
              <a:rPr lang="en-US" sz="18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  <a:hlinkClick r:id="rId5"/>
              </a:rPr>
              <a:t>czentrobrazovaniya31tula-r71.gosweb.gosuslugi.ru/netcat_files/207/3652/Igry_i_uprazhneniya_dlya_razvitiya_melkoy_motoriki_ruk_Kryuchkova_A.V.pdf</a:t>
            </a:r>
            <a:endParaRPr lang="ru-RU" sz="1800" dirty="0" smtClean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190500">
              <a:spcBef>
                <a:spcPts val="480"/>
              </a:spcBef>
              <a:buClr>
                <a:schemeClr val="dk1"/>
              </a:buClr>
              <a:buSzPts val="2400"/>
              <a:buNone/>
            </a:pPr>
            <a:endParaRPr sz="24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2"/>
          <p:cNvSpPr txBox="1">
            <a:spLocks noGrp="1"/>
          </p:cNvSpPr>
          <p:nvPr>
            <p:ph type="title"/>
          </p:nvPr>
        </p:nvSpPr>
        <p:spPr>
          <a:xfrm>
            <a:off x="1828800" y="208344"/>
            <a:ext cx="7315200" cy="1515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</a:pPr>
            <a:r>
              <a:rPr lang="en-US" sz="2800" b="1" i="1" u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Игры</a:t>
            </a:r>
            <a:r>
              <a:rPr lang="en-US" sz="2800" b="1" i="1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и </a:t>
            </a:r>
            <a:r>
              <a:rPr lang="en-US" sz="2800" b="1" i="1" u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упражнения</a:t>
            </a:r>
            <a:r>
              <a:rPr lang="en-US" sz="2800" b="1" i="1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i="1" u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для</a:t>
            </a:r>
            <a:r>
              <a:rPr lang="en-US" sz="2800" b="1" i="1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i="1" u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формирование</a:t>
            </a:r>
            <a:r>
              <a:rPr lang="en-US" sz="2800" b="1" i="1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i="1" u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предметных</a:t>
            </a:r>
            <a:r>
              <a:rPr lang="en-US" sz="2800" b="1" i="1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i="1" u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представлений</a:t>
            </a:r>
            <a:r>
              <a:rPr lang="en-US" sz="2800" b="1" i="1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и </a:t>
            </a:r>
            <a:r>
              <a:rPr lang="en-US" sz="2800" b="1" i="1" u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способов</a:t>
            </a:r>
            <a:r>
              <a:rPr lang="en-US" sz="2800" b="1" i="1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i="1" u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обследования</a:t>
            </a:r>
            <a:r>
              <a:rPr lang="en-US" sz="2800" b="1" i="1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i="1" u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предметов</a:t>
            </a:r>
            <a:endParaRPr sz="2800"/>
          </a:p>
        </p:txBody>
      </p:sp>
      <p:sp>
        <p:nvSpPr>
          <p:cNvPr id="213" name="Google Shape;213;p22"/>
          <p:cNvSpPr txBox="1">
            <a:spLocks noGrp="1"/>
          </p:cNvSpPr>
          <p:nvPr>
            <p:ph type="body" idx="1"/>
          </p:nvPr>
        </p:nvSpPr>
        <p:spPr>
          <a:xfrm>
            <a:off x="429187" y="2013996"/>
            <a:ext cx="8390722" cy="3808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88" lvl="0" indent="26511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</a:pPr>
            <a:r>
              <a:rPr lang="en-US" b="1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Раскрась</a:t>
            </a:r>
            <a:r>
              <a:rPr lang="en-US" b="1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b="1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предмет</a:t>
            </a:r>
            <a:r>
              <a:rPr lang="en-US" b="1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.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1588" lvl="0" indent="265113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</a:pPr>
            <a:r>
              <a:rPr lang="en-US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Цели</a:t>
            </a:r>
            <a:r>
              <a:rPr lang="en-US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: </a:t>
            </a:r>
            <a:r>
              <a:rPr lang="en-US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закреплять</a:t>
            </a:r>
            <a:r>
              <a:rPr lang="en-US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представления</a:t>
            </a:r>
            <a:r>
              <a:rPr lang="en-US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о </a:t>
            </a:r>
            <a:r>
              <a:rPr lang="en-US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предметах</a:t>
            </a:r>
            <a:r>
              <a:rPr lang="en-US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имеющих</a:t>
            </a:r>
            <a:r>
              <a:rPr lang="en-US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постоянный</a:t>
            </a:r>
            <a:r>
              <a:rPr lang="en-US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признак</a:t>
            </a:r>
            <a:r>
              <a:rPr lang="en-US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цвета</a:t>
            </a:r>
            <a:r>
              <a:rPr lang="en-US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; </a:t>
            </a:r>
            <a:r>
              <a:rPr lang="en-US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упражнять</a:t>
            </a:r>
            <a:r>
              <a:rPr lang="en-US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в </a:t>
            </a:r>
            <a:r>
              <a:rPr lang="en-US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узнавании</a:t>
            </a:r>
            <a:r>
              <a:rPr lang="en-US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предметов</a:t>
            </a:r>
            <a:r>
              <a:rPr lang="en-US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в </a:t>
            </a:r>
            <a:r>
              <a:rPr lang="en-US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силуэтном</a:t>
            </a:r>
            <a:r>
              <a:rPr lang="en-US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изображении</a:t>
            </a:r>
            <a:r>
              <a:rPr lang="en-US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; </a:t>
            </a:r>
            <a:r>
              <a:rPr lang="en-US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развивать</a:t>
            </a:r>
            <a:r>
              <a:rPr lang="en-US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внимание</a:t>
            </a:r>
            <a:r>
              <a:rPr lang="en-US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, </a:t>
            </a:r>
            <a:r>
              <a:rPr lang="en-US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пространственное</a:t>
            </a:r>
            <a:r>
              <a:rPr lang="en-US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восприятие</a:t>
            </a:r>
            <a:r>
              <a:rPr lang="en-US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.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1588" lvl="0" indent="265113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</a:pPr>
            <a:endParaRPr lang="ru-RU" b="0" i="0" u="none" dirty="0" smtClean="0">
              <a:solidFill>
                <a:schemeClr val="dk1"/>
              </a:solidFill>
              <a:latin typeface="Times New Roman" pitchFamily="18" charset="0"/>
              <a:ea typeface="Comic Sans MS"/>
              <a:cs typeface="Times New Roman" pitchFamily="18" charset="0"/>
              <a:sym typeface="Comic Sans MS"/>
            </a:endParaRPr>
          </a:p>
          <a:p>
            <a:pPr marL="1588" lvl="0" indent="265113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</a:pPr>
            <a:r>
              <a:rPr lang="en-US" b="0" i="0" u="none" dirty="0" err="1" smtClean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Ребенок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рассматривает</a:t>
            </a:r>
            <a:r>
              <a:rPr lang="en-US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панно</a:t>
            </a:r>
            <a:r>
              <a:rPr lang="en-US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; </a:t>
            </a:r>
            <a:r>
              <a:rPr lang="en-US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узнает</a:t>
            </a:r>
            <a:r>
              <a:rPr lang="en-US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и </a:t>
            </a:r>
            <a:r>
              <a:rPr lang="en-US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называет</a:t>
            </a:r>
            <a:r>
              <a:rPr lang="en-US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силуэтные</a:t>
            </a:r>
            <a:r>
              <a:rPr lang="en-US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изображения</a:t>
            </a:r>
            <a:r>
              <a:rPr lang="en-US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. </a:t>
            </a:r>
            <a:endParaRPr b="0" i="0" u="none">
              <a:solidFill>
                <a:schemeClr val="dk1"/>
              </a:solidFill>
              <a:latin typeface="Times New Roman" pitchFamily="18" charset="0"/>
              <a:ea typeface="Comic Sans MS"/>
              <a:cs typeface="Times New Roman" pitchFamily="18" charset="0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ПК2\Desktop\Психология 2020-2021-2022\задания раздатка\Наложеные картинки\hello_html_24c3012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957" t="2770" r="4257"/>
          <a:stretch>
            <a:fillRect/>
          </a:stretch>
        </p:blipFill>
        <p:spPr bwMode="auto">
          <a:xfrm>
            <a:off x="0" y="1629153"/>
            <a:ext cx="3819646" cy="3099106"/>
          </a:xfrm>
          <a:prstGeom prst="rect">
            <a:avLst/>
          </a:prstGeom>
          <a:noFill/>
        </p:spPr>
      </p:pic>
      <p:pic>
        <p:nvPicPr>
          <p:cNvPr id="9" name="Picture 3" descr="C:\Users\ПК2\Desktop\Психология 2020-2021-2022\задания раздатка\Раскраски-искалки\bF4PjhZMOcQ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72" t="3180" r="3157"/>
          <a:stretch>
            <a:fillRect/>
          </a:stretch>
        </p:blipFill>
        <p:spPr bwMode="auto">
          <a:xfrm>
            <a:off x="3264059" y="3333509"/>
            <a:ext cx="2662178" cy="3524491"/>
          </a:xfrm>
          <a:prstGeom prst="rect">
            <a:avLst/>
          </a:prstGeom>
          <a:noFill/>
        </p:spPr>
      </p:pic>
      <p:pic>
        <p:nvPicPr>
          <p:cNvPr id="10" name="Picture 2" descr="C:\Users\ПК2\Desktop\Психология 2020-2021-2022\задания раздатка\Раскраски-искалки\S2ewzxK4jtk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19841" y="855081"/>
            <a:ext cx="3138964" cy="4011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4"/>
          <p:cNvSpPr txBox="1">
            <a:spLocks noGrp="1"/>
          </p:cNvSpPr>
          <p:nvPr>
            <p:ph type="title"/>
          </p:nvPr>
        </p:nvSpPr>
        <p:spPr>
          <a:xfrm>
            <a:off x="2074763" y="208042"/>
            <a:ext cx="6870700" cy="118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</a:pPr>
            <a:r>
              <a:rPr lang="en-US" sz="2800" b="1" i="1" u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Игры</a:t>
            </a:r>
            <a:r>
              <a:rPr lang="en-US" sz="2800" b="1" i="1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и </a:t>
            </a:r>
            <a:r>
              <a:rPr lang="en-US" sz="2800" b="1" i="1" u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упражнения</a:t>
            </a:r>
            <a:r>
              <a:rPr lang="en-US" sz="2800" b="1" i="1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i="1" u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для</a:t>
            </a:r>
            <a:r>
              <a:rPr lang="en-US" sz="2800" b="1" i="1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i="1" u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формирования</a:t>
            </a:r>
            <a:r>
              <a:rPr lang="en-US" sz="2800" b="1" i="1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i="1" u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сенсорных</a:t>
            </a:r>
            <a:r>
              <a:rPr lang="en-US" sz="2800" b="1" i="1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i="1" u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эталонов</a:t>
            </a:r>
            <a:endParaRPr sz="2800"/>
          </a:p>
        </p:txBody>
      </p:sp>
      <p:sp>
        <p:nvSpPr>
          <p:cNvPr id="230" name="Google Shape;230;p24"/>
          <p:cNvSpPr txBox="1">
            <a:spLocks noGrp="1"/>
          </p:cNvSpPr>
          <p:nvPr>
            <p:ph type="body" idx="1"/>
          </p:nvPr>
        </p:nvSpPr>
        <p:spPr>
          <a:xfrm>
            <a:off x="501088" y="2290560"/>
            <a:ext cx="7566466" cy="354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</a:pPr>
            <a:r>
              <a:rPr lang="ru-RU" sz="2400" b="1" i="0" u="none" dirty="0" smtClean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Соедини по точкам</a:t>
            </a:r>
            <a:r>
              <a:rPr lang="en-US" sz="2400" b="1" i="0" u="none" dirty="0" smtClean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</a:pPr>
            <a:r>
              <a:rPr lang="en-US" sz="24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Цели</a:t>
            </a:r>
            <a:r>
              <a:rPr lang="en-US" sz="24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: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Совершенствовать</a:t>
            </a:r>
            <a:r>
              <a:rPr lang="en-US" sz="24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различительную</a:t>
            </a:r>
            <a:r>
              <a:rPr lang="en-US" sz="24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функцию</a:t>
            </a:r>
            <a:r>
              <a:rPr lang="en-US" sz="24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цвета</a:t>
            </a:r>
            <a:r>
              <a:rPr lang="en-US" sz="24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.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Развивать</a:t>
            </a:r>
            <a:r>
              <a:rPr lang="en-US" sz="24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зрительные</a:t>
            </a:r>
            <a:r>
              <a:rPr lang="en-US" sz="24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возможности</a:t>
            </a:r>
            <a:r>
              <a:rPr lang="en-US" sz="24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детей</a:t>
            </a:r>
            <a:r>
              <a:rPr lang="en-US" sz="24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при</a:t>
            </a:r>
            <a:r>
              <a:rPr lang="en-US" sz="24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восприятии</a:t>
            </a:r>
            <a:r>
              <a:rPr lang="en-US" sz="24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одномерных</a:t>
            </a:r>
            <a:r>
              <a:rPr lang="en-US" sz="24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точек</a:t>
            </a:r>
            <a:r>
              <a:rPr lang="en-US" sz="24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красного</a:t>
            </a:r>
            <a:r>
              <a:rPr lang="en-US" sz="24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бордового</a:t>
            </a:r>
            <a:r>
              <a:rPr lang="en-US" sz="24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малинового</a:t>
            </a:r>
            <a:r>
              <a:rPr lang="en-US" sz="24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и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розового</a:t>
            </a:r>
            <a:r>
              <a:rPr lang="en-US" sz="24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цветов</a:t>
            </a:r>
            <a:r>
              <a:rPr lang="en-US" sz="24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.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Упражнять</a:t>
            </a:r>
            <a:r>
              <a:rPr lang="en-US" sz="24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в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локализации</a:t>
            </a:r>
            <a:r>
              <a:rPr lang="en-US" sz="24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всех</a:t>
            </a:r>
            <a:r>
              <a:rPr lang="en-US" sz="24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объектов</a:t>
            </a:r>
            <a:r>
              <a:rPr lang="en-US" sz="24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заданного</a:t>
            </a:r>
            <a:r>
              <a:rPr lang="en-US" sz="24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цвета</a:t>
            </a:r>
            <a:r>
              <a:rPr lang="en-US" sz="24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из</a:t>
            </a:r>
            <a:r>
              <a:rPr lang="en-US" sz="24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множества</a:t>
            </a:r>
            <a:r>
              <a:rPr lang="en-US" sz="24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близких</a:t>
            </a:r>
            <a:r>
              <a:rPr lang="en-US" sz="24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по</a:t>
            </a:r>
            <a:r>
              <a:rPr lang="en-US" sz="24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цвету</a:t>
            </a:r>
            <a:r>
              <a:rPr lang="en-US" sz="2400" b="0" i="0" u="none" dirty="0" smtClean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.</a:t>
            </a:r>
            <a:endParaRPr sz="2400" b="0" i="0" u="none">
              <a:solidFill>
                <a:schemeClr val="dk1"/>
              </a:solidFill>
              <a:latin typeface="Times New Roman" pitchFamily="18" charset="0"/>
              <a:ea typeface="Comic Sans MS"/>
              <a:cs typeface="Times New Roman" pitchFamily="18" charset="0"/>
              <a:sym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олетта\Downloads\phpIWhhQt_starsh.-gr_html_c934efb1a769baac.jpg"/>
          <p:cNvPicPr>
            <a:picLocks noChangeAspect="1" noChangeArrowheads="1"/>
          </p:cNvPicPr>
          <p:nvPr/>
        </p:nvPicPr>
        <p:blipFill>
          <a:blip r:embed="rId2"/>
          <a:srcRect l="4163" t="2259" r="7420" b="6537"/>
          <a:stretch>
            <a:fillRect/>
          </a:stretch>
        </p:blipFill>
        <p:spPr bwMode="auto">
          <a:xfrm>
            <a:off x="3368232" y="2408373"/>
            <a:ext cx="2882098" cy="4183410"/>
          </a:xfrm>
          <a:prstGeom prst="rect">
            <a:avLst/>
          </a:prstGeom>
          <a:noFill/>
        </p:spPr>
      </p:pic>
      <p:pic>
        <p:nvPicPr>
          <p:cNvPr id="1027" name="Picture 3" descr="C:\Users\Виолетта\Downloads\b32afcfa6ac77f010efa7049c0c11d36772491d9_original.jpeg"/>
          <p:cNvPicPr>
            <a:picLocks noChangeAspect="1" noChangeArrowheads="1"/>
          </p:cNvPicPr>
          <p:nvPr/>
        </p:nvPicPr>
        <p:blipFill>
          <a:blip r:embed="rId3"/>
          <a:srcRect l="11981" t="10928" r="12796" b="13737"/>
          <a:stretch>
            <a:fillRect/>
          </a:stretch>
        </p:blipFill>
        <p:spPr bwMode="auto">
          <a:xfrm>
            <a:off x="0" y="682907"/>
            <a:ext cx="3467245" cy="3472405"/>
          </a:xfrm>
          <a:prstGeom prst="rect">
            <a:avLst/>
          </a:prstGeom>
          <a:noFill/>
        </p:spPr>
      </p:pic>
      <p:pic>
        <p:nvPicPr>
          <p:cNvPr id="6" name="Picture 2" descr="C:\Users\ПК2\Desktop\Психология 2020-2021-2022\задания раздатка\XL91CgALPBI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6549" y="509286"/>
            <a:ext cx="2997451" cy="38196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9"/>
          <p:cNvSpPr txBox="1">
            <a:spLocks noGrp="1"/>
          </p:cNvSpPr>
          <p:nvPr>
            <p:ph type="title"/>
          </p:nvPr>
        </p:nvSpPr>
        <p:spPr>
          <a:xfrm>
            <a:off x="1993739" y="479827"/>
            <a:ext cx="6870700" cy="955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</a:pPr>
            <a:r>
              <a:rPr lang="en-US" sz="2800" b="1" i="1" u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Игры</a:t>
            </a:r>
            <a:r>
              <a:rPr lang="en-US" sz="2800" b="1" i="1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и </a:t>
            </a:r>
            <a:r>
              <a:rPr lang="en-US" sz="2800" b="1" i="1" u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упражнения</a:t>
            </a:r>
            <a:r>
              <a:rPr lang="en-US" sz="2800" b="1" i="1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i="1" u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на</a:t>
            </a:r>
            <a:r>
              <a:rPr lang="en-US" sz="2800" b="1" i="1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i="1" u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развитие</a:t>
            </a:r>
            <a:r>
              <a:rPr lang="en-US" sz="2800" b="1" i="1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i="1" u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зрительно-моторной</a:t>
            </a:r>
            <a:r>
              <a:rPr lang="en-US" sz="2800" b="1" i="1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i="1" u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координации</a:t>
            </a:r>
            <a:endParaRPr sz="2800"/>
          </a:p>
        </p:txBody>
      </p:sp>
      <p:sp>
        <p:nvSpPr>
          <p:cNvPr id="266" name="Google Shape;266;p29"/>
          <p:cNvSpPr txBox="1">
            <a:spLocks noGrp="1"/>
          </p:cNvSpPr>
          <p:nvPr>
            <p:ph type="body" idx="1"/>
          </p:nvPr>
        </p:nvSpPr>
        <p:spPr>
          <a:xfrm>
            <a:off x="729206" y="2338086"/>
            <a:ext cx="6979534" cy="3356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3400" lvl="0" indent="-5334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</a:pPr>
            <a:r>
              <a:rPr lang="en-US" sz="2400" b="1" i="0" u="none" dirty="0" err="1" smtClean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Лабиринт</a:t>
            </a:r>
            <a:r>
              <a:rPr lang="ru-RU" sz="2400" b="1" i="0" u="none" dirty="0" err="1" smtClean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ы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533400" lvl="0" indent="-53340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</a:pPr>
            <a:r>
              <a:rPr lang="en-US" sz="24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Цели</a:t>
            </a:r>
            <a:r>
              <a:rPr lang="en-US" sz="24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: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Развивать</a:t>
            </a:r>
            <a:r>
              <a:rPr lang="en-US" sz="24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навык</a:t>
            </a:r>
            <a:r>
              <a:rPr lang="en-US" sz="24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прослеживания</a:t>
            </a:r>
            <a:r>
              <a:rPr lang="en-US" sz="24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глазами</a:t>
            </a:r>
            <a:r>
              <a:rPr lang="en-US" sz="24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за</a:t>
            </a:r>
            <a:r>
              <a:rPr lang="en-US" sz="24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действием</a:t>
            </a:r>
            <a:r>
              <a:rPr lang="en-US" sz="24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руки</a:t>
            </a:r>
            <a:r>
              <a:rPr lang="en-US" sz="24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;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развивать</a:t>
            </a:r>
            <a:r>
              <a:rPr lang="en-US" sz="24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моторику</a:t>
            </a:r>
            <a:r>
              <a:rPr lang="en-US" sz="24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руки</a:t>
            </a:r>
            <a:r>
              <a:rPr lang="en-US" sz="24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пространственное</a:t>
            </a:r>
            <a:r>
              <a:rPr lang="en-US" sz="24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восприятие</a:t>
            </a:r>
            <a:r>
              <a:rPr lang="en-US" sz="24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. 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42900" lvl="0" indent="-2667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</a:pPr>
            <a:endParaRPr sz="12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ПК2\Desktop\Психология 2020-2021-2022\задания раздатка\Лабиринт\6a4e66076f221833d28c61e2a3ecca3d.jpg"/>
          <p:cNvPicPr>
            <a:picLocks noChangeAspect="1" noChangeArrowheads="1"/>
          </p:cNvPicPr>
          <p:nvPr/>
        </p:nvPicPr>
        <p:blipFill>
          <a:blip r:embed="rId2"/>
          <a:srcRect b="513"/>
          <a:stretch>
            <a:fillRect/>
          </a:stretch>
        </p:blipFill>
        <p:spPr bwMode="auto">
          <a:xfrm>
            <a:off x="3784920" y="0"/>
            <a:ext cx="2554306" cy="3483979"/>
          </a:xfrm>
          <a:prstGeom prst="rect">
            <a:avLst/>
          </a:prstGeom>
          <a:noFill/>
        </p:spPr>
      </p:pic>
      <p:pic>
        <p:nvPicPr>
          <p:cNvPr id="7" name="Picture 3" descr="C:\Users\ПК2\Desktop\Психология 2020-2021-2022\задания раздатка\Лабиринт\круглый-шаблон-лабиринта-или-для-управления-различных-дизайнов-и-по-14419718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51" t="3555" r="5598" b="3253"/>
          <a:stretch>
            <a:fillRect/>
          </a:stretch>
        </p:blipFill>
        <p:spPr bwMode="auto">
          <a:xfrm>
            <a:off x="763929" y="1192193"/>
            <a:ext cx="2986269" cy="3149900"/>
          </a:xfrm>
          <a:prstGeom prst="rect">
            <a:avLst/>
          </a:prstGeom>
          <a:noFill/>
        </p:spPr>
      </p:pic>
      <p:pic>
        <p:nvPicPr>
          <p:cNvPr id="8" name="Picture 4" descr="C:\Users\ПК2\Desktop\Психология 2020-2021-2022\задания раздатка\Лабиринт\Frame-labyrinth.jpg"/>
          <p:cNvPicPr>
            <a:picLocks noChangeAspect="1" noChangeArrowheads="1"/>
          </p:cNvPicPr>
          <p:nvPr/>
        </p:nvPicPr>
        <p:blipFill>
          <a:blip r:embed="rId4"/>
          <a:srcRect l="5556" t="3231" r="6906" b="3142"/>
          <a:stretch>
            <a:fillRect/>
          </a:stretch>
        </p:blipFill>
        <p:spPr bwMode="auto">
          <a:xfrm>
            <a:off x="1238491" y="4365145"/>
            <a:ext cx="3680156" cy="2492855"/>
          </a:xfrm>
          <a:prstGeom prst="rect">
            <a:avLst/>
          </a:prstGeom>
          <a:noFill/>
        </p:spPr>
      </p:pic>
      <p:pic>
        <p:nvPicPr>
          <p:cNvPr id="2050" name="Picture 2" descr="C:\Users\Виолетта\Downloads\470830_1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2833" y="3414575"/>
            <a:ext cx="3997546" cy="30614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5"/>
          <p:cNvSpPr txBox="1">
            <a:spLocks noGrp="1"/>
          </p:cNvSpPr>
          <p:nvPr>
            <p:ph type="title"/>
          </p:nvPr>
        </p:nvSpPr>
        <p:spPr>
          <a:xfrm>
            <a:off x="2109486" y="267906"/>
            <a:ext cx="6870700" cy="1595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</a:pPr>
            <a:r>
              <a:rPr lang="en-US" sz="2800" b="1" i="1" u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Игры</a:t>
            </a:r>
            <a:r>
              <a:rPr lang="en-US" sz="2800" b="1" i="1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и </a:t>
            </a:r>
            <a:r>
              <a:rPr lang="en-US" sz="2800" b="1" i="1" u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упражнения</a:t>
            </a:r>
            <a:r>
              <a:rPr lang="en-US" sz="2800" b="1" i="1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i="1" u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на</a:t>
            </a:r>
            <a:r>
              <a:rPr lang="en-US" sz="2800" b="1" i="1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i="1" u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развитие</a:t>
            </a:r>
            <a:r>
              <a:rPr lang="en-US" sz="2800" b="1" i="1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i="1" u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навыков</a:t>
            </a:r>
            <a:r>
              <a:rPr lang="en-US" sz="2800" b="1" i="1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i="1" u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ориентировки</a:t>
            </a:r>
            <a:r>
              <a:rPr lang="en-US" sz="2800" b="1" i="1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и </a:t>
            </a:r>
            <a:r>
              <a:rPr lang="en-US" sz="2800" b="1" i="1" u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пространственных</a:t>
            </a:r>
            <a:r>
              <a:rPr lang="en-US" sz="2800" b="1" i="1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i="1" u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представлений</a:t>
            </a:r>
            <a:endParaRPr sz="2800"/>
          </a:p>
        </p:txBody>
      </p:sp>
      <p:sp>
        <p:nvSpPr>
          <p:cNvPr id="317" name="Google Shape;317;p35"/>
          <p:cNvSpPr txBox="1">
            <a:spLocks noGrp="1"/>
          </p:cNvSpPr>
          <p:nvPr>
            <p:ph type="body" idx="1"/>
          </p:nvPr>
        </p:nvSpPr>
        <p:spPr>
          <a:xfrm>
            <a:off x="245963" y="2106591"/>
            <a:ext cx="7555374" cy="3090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</a:pPr>
            <a:r>
              <a:rPr lang="en-US" sz="2400" b="1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Найди</a:t>
            </a:r>
            <a:r>
              <a:rPr lang="en-US" sz="2400" b="1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по</a:t>
            </a:r>
            <a:r>
              <a:rPr lang="en-US" sz="2400" b="1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адресу</a:t>
            </a:r>
            <a:r>
              <a:rPr lang="en-US" sz="2400" b="1" i="0" u="none" dirty="0" smtClean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.</a:t>
            </a:r>
            <a:r>
              <a:rPr lang="ru-RU" sz="2400" b="1" i="0" u="none" dirty="0" smtClean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Корректурные пробы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42900">
              <a:lnSpc>
                <a:spcPct val="100000"/>
              </a:lnSpc>
              <a:spcBef>
                <a:spcPts val="240"/>
              </a:spcBef>
              <a:buSzPts val="1200"/>
              <a:buNone/>
            </a:pPr>
            <a:r>
              <a:rPr lang="en-US" sz="24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Цели</a:t>
            </a:r>
            <a:r>
              <a:rPr lang="en-US" sz="24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: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Развивать</a:t>
            </a:r>
            <a:r>
              <a:rPr lang="en-US" sz="24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умение</a:t>
            </a:r>
            <a:r>
              <a:rPr lang="en-US" sz="24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находить</a:t>
            </a:r>
            <a:r>
              <a:rPr lang="en-US" sz="24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предмет</a:t>
            </a:r>
            <a:r>
              <a:rPr lang="en-US" sz="24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по</a:t>
            </a:r>
            <a:r>
              <a:rPr lang="en-US" sz="24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заданным</a:t>
            </a:r>
            <a:r>
              <a:rPr lang="en-US" sz="24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координатам</a:t>
            </a:r>
            <a:r>
              <a:rPr lang="en-US" sz="24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Закреплять умение оценивать расположение предмета на плоскости. Развивать внимание. Способствовать запоминанию понятий право, правый, лево, левый, верх, верхний, низ, нижний.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42900" lvl="0" indent="-2667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</a:pPr>
            <a:endParaRPr sz="12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К2\Desktop\Психология 2020-2021-2022\задания раздатка\g8mI4qN2VtY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43" t="13983" r="6130"/>
          <a:stretch>
            <a:fillRect/>
          </a:stretch>
        </p:blipFill>
        <p:spPr bwMode="auto">
          <a:xfrm>
            <a:off x="6204031" y="636607"/>
            <a:ext cx="2939969" cy="3776913"/>
          </a:xfrm>
          <a:prstGeom prst="rect">
            <a:avLst/>
          </a:prstGeom>
          <a:noFill/>
        </p:spPr>
      </p:pic>
      <p:pic>
        <p:nvPicPr>
          <p:cNvPr id="6" name="Picture 3" descr="C:\Users\ПК2\Desktop\Психология 2020-2021-2022\задания раздатка\_iaWvTYLpK4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19" b="10416"/>
          <a:stretch>
            <a:fillRect/>
          </a:stretch>
        </p:blipFill>
        <p:spPr bwMode="auto">
          <a:xfrm>
            <a:off x="138896" y="1412112"/>
            <a:ext cx="3287211" cy="4258648"/>
          </a:xfrm>
          <a:prstGeom prst="rect">
            <a:avLst/>
          </a:prstGeom>
          <a:noFill/>
        </p:spPr>
      </p:pic>
      <p:pic>
        <p:nvPicPr>
          <p:cNvPr id="7" name="Picture 4" descr="C:\Users\ПК2\Desktop\Психология 2020-2021-2022\задания раздатка\lZ12LJlmUOc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197" b="4450"/>
          <a:stretch>
            <a:fillRect/>
          </a:stretch>
        </p:blipFill>
        <p:spPr bwMode="auto">
          <a:xfrm>
            <a:off x="3364060" y="3078867"/>
            <a:ext cx="3033498" cy="37791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sentationGO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0349_T_PGO_Spring-Blossom.pptx" id="{326B72C9-7516-43DB-87B1-54E84E27E9F8}" vid="{6813796C-E17B-41A8-AA97-BB4256B5E0F4}"/>
    </a:ext>
  </a:extLst>
</a:theme>
</file>

<file path=ppt/theme/theme2.xml><?xml version="1.0" encoding="utf-8"?>
<a:theme xmlns:a="http://schemas.openxmlformats.org/drawingml/2006/main" name="Designed by PresentationGO">
  <a:themeElements>
    <a:clrScheme name="PresentationGo">
      <a:dk1>
        <a:srgbClr val="000000"/>
      </a:dk1>
      <a:lt1>
        <a:srgbClr val="FFFFFF"/>
      </a:lt1>
      <a:dk2>
        <a:srgbClr val="001F33"/>
      </a:dk2>
      <a:lt2>
        <a:srgbClr val="F2F2F2"/>
      </a:lt2>
      <a:accent1>
        <a:srgbClr val="F15F47"/>
      </a:accent1>
      <a:accent2>
        <a:srgbClr val="FBA91E"/>
      </a:accent2>
      <a:accent3>
        <a:srgbClr val="FEDA2F"/>
      </a:accent3>
      <a:accent4>
        <a:srgbClr val="6EA56C"/>
      </a:accent4>
      <a:accent5>
        <a:srgbClr val="3AC6E1"/>
      </a:accent5>
      <a:accent6>
        <a:srgbClr val="244470"/>
      </a:accent6>
      <a:hlink>
        <a:srgbClr val="008B58"/>
      </a:hlink>
      <a:folHlink>
        <a:srgbClr val="008B58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0349_T_PGO_Spring-Blossom.pptx" id="{326B72C9-7516-43DB-87B1-54E84E27E9F8}" vid="{F86A66C3-42E4-4E81-8871-544ADD8B3F04}"/>
    </a:ext>
  </a:extLst>
</a:theme>
</file>

<file path=ppt/theme/theme3.xml><?xml version="1.0" encoding="utf-8"?>
<a:theme xmlns:a="http://schemas.openxmlformats.org/drawingml/2006/main" name="1_PresentationGO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0349_T_PGO_Spring-Blossom.pptx" id="{326B72C9-7516-43DB-87B1-54E84E27E9F8}" vid="{6813796C-E17B-41A8-AA97-BB4256B5E0F4}"/>
    </a:ext>
  </a:extLst>
</a:theme>
</file>

<file path=ppt/theme/theme4.xml><?xml version="1.0" encoding="utf-8"?>
<a:theme xmlns:a="http://schemas.openxmlformats.org/drawingml/2006/main" name="1_Designed by PresentationGO">
  <a:themeElements>
    <a:clrScheme name="PresentationGo">
      <a:dk1>
        <a:srgbClr val="000000"/>
      </a:dk1>
      <a:lt1>
        <a:srgbClr val="FFFFFF"/>
      </a:lt1>
      <a:dk2>
        <a:srgbClr val="001F33"/>
      </a:dk2>
      <a:lt2>
        <a:srgbClr val="F2F2F2"/>
      </a:lt2>
      <a:accent1>
        <a:srgbClr val="F15F47"/>
      </a:accent1>
      <a:accent2>
        <a:srgbClr val="FBA91E"/>
      </a:accent2>
      <a:accent3>
        <a:srgbClr val="FEDA2F"/>
      </a:accent3>
      <a:accent4>
        <a:srgbClr val="6EA56C"/>
      </a:accent4>
      <a:accent5>
        <a:srgbClr val="3AC6E1"/>
      </a:accent5>
      <a:accent6>
        <a:srgbClr val="244470"/>
      </a:accent6>
      <a:hlink>
        <a:srgbClr val="008B58"/>
      </a:hlink>
      <a:folHlink>
        <a:srgbClr val="008B58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0349_T_PGO_Spring-Blossom.pptx" id="{326B72C9-7516-43DB-87B1-54E84E27E9F8}" vid="{F86A66C3-42E4-4E81-8871-544ADD8B3F04}"/>
    </a:ext>
  </a:extLst>
</a:theme>
</file>

<file path=ppt/theme/theme5.xml><?xml version="1.0" encoding="utf-8"?>
<a:theme xmlns:a="http://schemas.openxmlformats.org/drawingml/2006/main" name="powerpointbase.ru-86-eg5rqh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spring-bloom</Template>
  <TotalTime>62</TotalTime>
  <Words>223</Words>
  <PresentationFormat>Экран (4:3)</PresentationFormat>
  <Paragraphs>25</Paragraphs>
  <Slides>10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PresentationGO</vt:lpstr>
      <vt:lpstr>Designed by PresentationGO</vt:lpstr>
      <vt:lpstr>1_PresentationGO</vt:lpstr>
      <vt:lpstr>1_Designed by PresentationGO</vt:lpstr>
      <vt:lpstr>powerpointbase.ru-86-eg5rqh</vt:lpstr>
      <vt:lpstr>Развитие зрительного восприятия ребенка </vt:lpstr>
      <vt:lpstr>Игры и упражнения для формирование предметных представлений и способов обследования предметов</vt:lpstr>
      <vt:lpstr>Слайд 3</vt:lpstr>
      <vt:lpstr>Игры и упражнения для формирования сенсорных эталонов</vt:lpstr>
      <vt:lpstr>Слайд 5</vt:lpstr>
      <vt:lpstr>Игры и упражнения на развитие зрительно-моторной координации</vt:lpstr>
      <vt:lpstr>Слайд 7</vt:lpstr>
      <vt:lpstr>Игры и упражнения на развитие навыков ориентировки и пространственных представлений</vt:lpstr>
      <vt:lpstr>Слайд 9</vt:lpstr>
      <vt:lpstr>Используемые 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зрительного восприятия</dc:title>
  <dc:creator>Kristina Glinskih</dc:creator>
  <cp:lastModifiedBy>Виолетта</cp:lastModifiedBy>
  <cp:revision>9</cp:revision>
  <dcterms:modified xsi:type="dcterms:W3CDTF">2026-06-23T10:13:54Z</dcterms:modified>
</cp:coreProperties>
</file>