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7" r:id="rId4"/>
    <p:sldId id="268" r:id="rId5"/>
    <p:sldId id="269" r:id="rId6"/>
    <p:sldId id="272" r:id="rId7"/>
    <p:sldId id="290" r:id="rId8"/>
    <p:sldId id="263" r:id="rId9"/>
    <p:sldId id="28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9900"/>
    <a:srgbClr val="33CC33"/>
    <a:srgbClr val="66FF33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91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25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80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3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00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00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36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78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69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86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83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CF9F-CD24-4187-827B-B609E4D2C6D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AFEC-11DB-415C-92CC-197410457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30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95961"/>
            <a:ext cx="10993268" cy="1732956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rgbClr val="FF0000"/>
                </a:solidFill>
              </a:rPr>
              <a:t>Восприятие пространства, </a:t>
            </a:r>
            <a:br>
              <a:rPr lang="ru-RU" cap="none" dirty="0" smtClean="0">
                <a:solidFill>
                  <a:srgbClr val="FF0000"/>
                </a:solidFill>
              </a:rPr>
            </a:br>
            <a:r>
              <a:rPr lang="ru-RU" cap="none" dirty="0" smtClean="0">
                <a:solidFill>
                  <a:srgbClr val="FF0000"/>
                </a:solidFill>
              </a:rPr>
              <a:t> движения.</a:t>
            </a:r>
            <a:endParaRPr lang="ru-RU" cap="none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5298956"/>
            <a:ext cx="2772137" cy="685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ГБОУ «Центр ДАР»</a:t>
            </a:r>
          </a:p>
          <a:p>
            <a:r>
              <a:rPr lang="ru-RU" dirty="0" smtClean="0"/>
              <a:t>Глинских К. 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60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537" y="312235"/>
            <a:ext cx="10553569" cy="120433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Восприятие пространства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39952"/>
            <a:ext cx="10820400" cy="477272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отражение объективно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существующего пространства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формы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взаимного расположения объектов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5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559" y="1"/>
            <a:ext cx="10710441" cy="10764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Воспритяие</a:t>
            </a:r>
            <a:r>
              <a:rPr lang="ru-RU" dirty="0" smtClean="0"/>
              <a:t> формы предмета</a:t>
            </a:r>
            <a:br>
              <a:rPr lang="ru-RU" dirty="0" smtClean="0"/>
            </a:br>
            <a:r>
              <a:rPr lang="ru-RU" dirty="0" smtClean="0"/>
              <a:t>Назови все фигуры на картинке</a:t>
            </a:r>
            <a:endParaRPr lang="ru-RU" dirty="0"/>
          </a:p>
        </p:txBody>
      </p:sp>
      <p:pic>
        <p:nvPicPr>
          <p:cNvPr id="9218" name="Picture 2" descr="https://ds02.infourok.ru/uploads/ex/0bcd/000660e4-4714129d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29" y="1329864"/>
            <a:ext cx="9517050" cy="5353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97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yslide.ru/documents_3/543c6c944f968ac2c1412ca03cc28562/img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2449"/>
            <a:ext cx="9896354" cy="6119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46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770"/>
            <a:ext cx="10515600" cy="1250066"/>
          </a:xfrm>
        </p:spPr>
        <p:txBody>
          <a:bodyPr/>
          <a:lstStyle/>
          <a:p>
            <a:r>
              <a:rPr lang="ru-RU" dirty="0" smtClean="0"/>
              <a:t>Задание: Найди все предметы на рисунке</a:t>
            </a:r>
            <a:endParaRPr lang="ru-RU" dirty="0"/>
          </a:p>
        </p:txBody>
      </p:sp>
      <p:pic>
        <p:nvPicPr>
          <p:cNvPr id="10242" name="Picture 2" descr="http://referatdb.ru/pars_docs/refs/138/137995/137995_html_m6a8f60a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40"/>
          <a:stretch>
            <a:fillRect/>
          </a:stretch>
        </p:blipFill>
        <p:spPr bwMode="auto">
          <a:xfrm>
            <a:off x="0" y="1407030"/>
            <a:ext cx="12192000" cy="5151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26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900igr.net/up/datas/129235/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29" y="78791"/>
            <a:ext cx="8935655" cy="6701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37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514" y="0"/>
            <a:ext cx="9999562" cy="103093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Домашнее задание: </a:t>
            </a:r>
            <a:r>
              <a:rPr lang="ru-RU" sz="2000" dirty="0" smtClean="0"/>
              <a:t>Уважаемые родители! Это задание на внимательность. Попробуйте вместе с детьми нарисовать такие же значки в каждой фигуре, смотря на образец. Раскрашивать фигуры не запрещается!</a:t>
            </a:r>
            <a:endParaRPr lang="ru-RU" sz="2000" dirty="0"/>
          </a:p>
        </p:txBody>
      </p:sp>
      <p:pic>
        <p:nvPicPr>
          <p:cNvPr id="4" name="Содержимое 3" descr="C:\Users\Evgen\Desktop\Кисино дз\Психология дистанционно\6DaBHQmiWvY.jp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292" t="30207" r="6966" b="7790"/>
          <a:stretch>
            <a:fillRect/>
          </a:stretch>
        </p:blipFill>
        <p:spPr bwMode="auto">
          <a:xfrm>
            <a:off x="2777923" y="995422"/>
            <a:ext cx="5683171" cy="570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Задание: Райте ребенку в руки любые предметы и попросите закрытыми глазами определить что это.</a:t>
            </a:r>
            <a:endParaRPr lang="ru-RU" sz="3200" b="1" dirty="0"/>
          </a:p>
        </p:txBody>
      </p:sp>
      <p:pic>
        <p:nvPicPr>
          <p:cNvPr id="5122" name="Picture 2" descr="http://900igr.net/up/datas/117979/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38" r="7108" b="5643"/>
          <a:stretch>
            <a:fillRect/>
          </a:stretch>
        </p:blipFill>
        <p:spPr bwMode="auto">
          <a:xfrm>
            <a:off x="289932" y="1423685"/>
            <a:ext cx="10092559" cy="5127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66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4.infourok.ru/uploads/ex/077d/000621fc-27eb0aa0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697DF6"/>
              </a:clrFrom>
              <a:clrTo>
                <a:srgbClr val="697D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8" t="9316" r="4123" b="6824"/>
          <a:stretch>
            <a:fillRect/>
          </a:stretch>
        </p:blipFill>
        <p:spPr bwMode="auto">
          <a:xfrm>
            <a:off x="775503" y="277791"/>
            <a:ext cx="9780607" cy="6547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41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о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Школьное</Template>
  <TotalTime>417</TotalTime>
  <Words>93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Школьное</vt:lpstr>
      <vt:lpstr>Восприятие пространства,   движения.</vt:lpstr>
      <vt:lpstr>Восприятие пространства</vt:lpstr>
      <vt:lpstr>Воспритяие формы предмета Назови все фигуры на картинке</vt:lpstr>
      <vt:lpstr>Слайд 4</vt:lpstr>
      <vt:lpstr>Задание: Найди все предметы на рисунке</vt:lpstr>
      <vt:lpstr>Слайд 6</vt:lpstr>
      <vt:lpstr>Домашнее задание: Уважаемые родители! Это задание на внимательность. Попробуйте вместе с детьми нарисовать такие же значки в каждой фигуре, смотря на образец. Раскрашивать фигуры не запрещается!</vt:lpstr>
      <vt:lpstr>Задание: Райте ребенку в руки любые предметы и попросите закрытыми глазами определить что это.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7: Восприятие пространства, времени, движения</dc:title>
  <dc:creator>Пользователь Windows</dc:creator>
  <cp:lastModifiedBy>ПК2</cp:lastModifiedBy>
  <cp:revision>56</cp:revision>
  <cp:lastPrinted>2018-03-11T16:20:34Z</cp:lastPrinted>
  <dcterms:created xsi:type="dcterms:W3CDTF">2018-03-11T14:56:47Z</dcterms:created>
  <dcterms:modified xsi:type="dcterms:W3CDTF">2021-11-11T07:27:50Z</dcterms:modified>
</cp:coreProperties>
</file>