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2564904"/>
            <a:ext cx="6012160" cy="131804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108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1628800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6096" y="1639341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07704" y="1535113"/>
            <a:ext cx="345638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07704" y="2174875"/>
            <a:ext cx="3456384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6747" y="1535113"/>
            <a:ext cx="3457741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6747" y="2174875"/>
            <a:ext cx="3457741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559E4D8-ACFE-4D66-BB20-629ADD729A82}" type="datetimeFigureOut">
              <a:rPr lang="ru-RU" smtClean="0"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BC23DCB-EFC4-4444-8DCA-8A5D3176FBB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5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3143248"/>
            <a:ext cx="6012160" cy="1954148"/>
          </a:xfrm>
        </p:spPr>
        <p:txBody>
          <a:bodyPr>
            <a:normAutofit fontScale="90000"/>
          </a:bodyPr>
          <a:lstStyle/>
          <a:p>
            <a:r>
              <a:rPr lang="ru-RU" dirty="0"/>
              <a:t>Зачем нужен психолог</a:t>
            </a:r>
            <a:r>
              <a:rPr lang="ru-RU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ГБОУ «Центр «Дар»</a:t>
            </a:r>
            <a:br>
              <a:rPr lang="ru-RU" sz="1800" dirty="0" smtClean="0"/>
            </a:br>
            <a:r>
              <a:rPr lang="ru-RU" sz="1800" dirty="0" err="1" smtClean="0"/>
              <a:t>Коркодинова</a:t>
            </a:r>
            <a:r>
              <a:rPr lang="ru-RU" sz="1800" dirty="0" smtClean="0"/>
              <a:t> К. 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7. </a:t>
            </a:r>
            <a:r>
              <a:rPr lang="ru-RU" b="1" dirty="0" smtClean="0"/>
              <a:t>Интеллектуализация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Этот защитный механизм предполагает преувеличенное использование интеллектуальных ресурсов для устранения эмоциональных переживаний и чувств.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8. </a:t>
            </a:r>
            <a:r>
              <a:rPr lang="ru-RU" b="1" dirty="0" smtClean="0"/>
              <a:t>Компенсация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бессознательная попытка преодоления реальных или воображаемых недостатков.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628800"/>
            <a:ext cx="6892248" cy="46805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9. </a:t>
            </a:r>
            <a:r>
              <a:rPr lang="ru-RU" b="1" dirty="0" smtClean="0"/>
              <a:t>Реактивные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Этот защитный механизм подменяет неприемлемые для осознания побуждения, желания и чувства (особенно </a:t>
            </a:r>
            <a:r>
              <a:rPr lang="ru-RU" dirty="0" smtClean="0"/>
              <a:t>агрессивные</a:t>
            </a:r>
            <a:r>
              <a:rPr lang="ru-RU" dirty="0" smtClean="0"/>
              <a:t>) путем развития и акцентирования противоположного по смыслу отношения или поведения.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10. </a:t>
            </a:r>
            <a:r>
              <a:rPr lang="ru-RU" b="1" dirty="0" smtClean="0"/>
              <a:t>Отрицание действительности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отвержения мыслей, чувств, желаний, потребностей либо действительности, болезненных в случае их осознания.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11. </a:t>
            </a:r>
            <a:r>
              <a:rPr lang="ru-RU" b="1" dirty="0" smtClean="0"/>
              <a:t>Замещение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направления эмоций от одного объекта к более приемлемой замене. Например, смещение агрессивных чувств от работодателя на членов семьи или другие объекты.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Человек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сам не всегда может, в силу действия этих механизмов, не только решить, но даже осознать настоящие причины большинства своих проблем и конфликтов.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Психолог не «лечит» и не «учит». Психолог </a:t>
            </a:r>
            <a:r>
              <a:rPr lang="ru-RU" dirty="0" smtClean="0"/>
              <a:t>является катализатором и проводником в ваш внутренний мир, где вы получите возможность исследовать собственные препятствия к росту и развитию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Чтобы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более объективно воспринимать себя и свое поведение, нам необходима искренняя обратная связь от других людей. Потому что её недостаток укрепляет иллюзии и предубеждения.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66259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Чего психолог НЕ делает: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000108"/>
            <a:ext cx="7286676" cy="564360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• Не оценивает вас и почти не дает конкретных </a:t>
            </a:r>
            <a:r>
              <a:rPr lang="ru-RU" dirty="0" smtClean="0">
                <a:solidFill>
                  <a:schemeClr val="tx1"/>
                </a:solidFill>
              </a:rPr>
              <a:t>советов,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берет ответственность за вашу жизнь и не говорит, как вам </a:t>
            </a:r>
            <a:r>
              <a:rPr lang="ru-RU" dirty="0" smtClean="0">
                <a:solidFill>
                  <a:schemeClr val="tx1"/>
                </a:solidFill>
              </a:rPr>
              <a:t>жить,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дает универсальных рецептов, мгновенно решающих проблемы и устраняющих </a:t>
            </a:r>
            <a:r>
              <a:rPr lang="ru-RU" dirty="0" smtClean="0">
                <a:solidFill>
                  <a:schemeClr val="tx1"/>
                </a:solidFill>
              </a:rPr>
              <a:t>дискомфорт,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• Не исправляет ваших близких и мир вокруг </a:t>
            </a:r>
            <a:r>
              <a:rPr lang="ru-RU" dirty="0" smtClean="0">
                <a:solidFill>
                  <a:schemeClr val="tx1"/>
                </a:solidFill>
              </a:rPr>
              <a:t>вас.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85975" y="1628775"/>
            <a:ext cx="7058025" cy="467995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 психологу обращаются люди желающие повысить качество своей жизни, решить какие-либо проблемы или конфликты. А также чтобы, лучше понимать и осознавать себя, и свои взаимоотношения.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«Слабых» или «сильных» людей не существует. Существуют лишь состояния «силы» или «слабости»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Механизмы </a:t>
            </a:r>
            <a:r>
              <a:rPr lang="ru-RU" dirty="0" smtClean="0"/>
              <a:t>психологической защиты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Вытеснение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процесс непроизвольного устранения в бессознательное неприемлемых мыслей, побуждений или чувств.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Подавление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Сущность механизма – исключение из сознания смысла травмирующего события и связанных с ним эмоций.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</a:t>
            </a:r>
            <a:r>
              <a:rPr lang="ru-RU" b="1" dirty="0" smtClean="0"/>
              <a:t>Регрессия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Возвращение в проблемной ситуации к ранним или более незрелым (детским) формам удовлетворения потребностей и поведения.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Проекция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механизм отнесения ко второму лицу или объекту мыслей, чувств, мотивов и желаний, которые на сознательном уровне индивид у себя отвергает. 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</a:t>
            </a:r>
            <a:r>
              <a:rPr lang="ru-RU" b="1" dirty="0" smtClean="0"/>
              <a:t>Интроекция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символическая </a:t>
            </a:r>
            <a:r>
              <a:rPr lang="ru-RU" dirty="0" err="1" smtClean="0"/>
              <a:t>интернализация</a:t>
            </a:r>
            <a:r>
              <a:rPr lang="ru-RU" dirty="0" smtClean="0"/>
              <a:t> (включение в себя) человека или объекта. Действие механизма противоположно проекции.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6. </a:t>
            </a:r>
            <a:r>
              <a:rPr lang="ru-RU" b="1" dirty="0" smtClean="0"/>
              <a:t>Рационализация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Это защитный механизм, нахождение правдоподобных обстоятельств, </a:t>
            </a:r>
            <a:r>
              <a:rPr lang="ru-RU" b="1" dirty="0" smtClean="0"/>
              <a:t>оправдывающих </a:t>
            </a:r>
            <a:r>
              <a:rPr lang="ru-RU" dirty="0" smtClean="0"/>
              <a:t>мысли, чувства, побуждения, поведение, которые по сути неприемлемы.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соты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соты</Template>
  <TotalTime>109</TotalTime>
  <Words>194</Words>
  <Application>Microsoft Office PowerPoint</Application>
  <PresentationFormat>Экран (4:3)</PresentationFormat>
  <Paragraphs>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соты</vt:lpstr>
      <vt:lpstr>Зачем нужен психолог?  ГБОУ «Центр «Дар» Коркодинова К. В. </vt:lpstr>
      <vt:lpstr>Слайд 2</vt:lpstr>
      <vt:lpstr>Слайд 3</vt:lpstr>
      <vt:lpstr>Механизмы психологической защиты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Чего психолог НЕ делает: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Зачем нужен психолог?</dc:title>
  <dc:creator>ПК2</dc:creator>
  <cp:lastModifiedBy>ПК2</cp:lastModifiedBy>
  <cp:revision>3</cp:revision>
  <dcterms:created xsi:type="dcterms:W3CDTF">2022-02-01T04:29:46Z</dcterms:created>
  <dcterms:modified xsi:type="dcterms:W3CDTF">2022-02-01T06:19:12Z</dcterms:modified>
</cp:coreProperties>
</file>