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  <p:sldMasterId id="2147484112" r:id="rId2"/>
  </p:sldMasterIdLst>
  <p:sldIdLst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4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2.png"/><Relationship Id="rId6" Type="http://schemas.openxmlformats.org/officeDocument/2006/relationships/image" Target="../media/image8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1.png"/><Relationship Id="rId7" Type="http://schemas.openxmlformats.org/officeDocument/2006/relationships/image" Target="../media/image61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1.png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1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F7BDE-E611-4DF4-BE57-50BD2F24993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F6C2F00-4CC3-4284-83A8-3CA987E48E3F}">
      <dgm:prSet custT="1"/>
      <dgm:spPr/>
      <dgm:t>
        <a:bodyPr/>
        <a:lstStyle/>
        <a:p>
          <a:r>
            <a:rPr lang="ru-RU" sz="2400" dirty="0"/>
            <a:t>искоренение страхов</a:t>
          </a:r>
          <a:r>
            <a:rPr lang="ru-RU" sz="1100" dirty="0"/>
            <a:t>;</a:t>
          </a:r>
          <a:endParaRPr lang="en-US" sz="1100" dirty="0"/>
        </a:p>
      </dgm:t>
    </dgm:pt>
    <dgm:pt modelId="{FAE86A43-EEA4-4EDD-A31E-2FAA382A6B11}" type="parTrans" cxnId="{BE8258A8-E781-4109-BDD1-06B32A38A428}">
      <dgm:prSet/>
      <dgm:spPr/>
      <dgm:t>
        <a:bodyPr/>
        <a:lstStyle/>
        <a:p>
          <a:endParaRPr lang="en-US"/>
        </a:p>
      </dgm:t>
    </dgm:pt>
    <dgm:pt modelId="{DC8B5A73-6ADD-4DBF-94B2-B106DEBB507F}" type="sibTrans" cxnId="{BE8258A8-E781-4109-BDD1-06B32A38A428}">
      <dgm:prSet/>
      <dgm:spPr/>
      <dgm:t>
        <a:bodyPr/>
        <a:lstStyle/>
        <a:p>
          <a:endParaRPr lang="en-US"/>
        </a:p>
      </dgm:t>
    </dgm:pt>
    <dgm:pt modelId="{C2340232-44E8-412C-9CAA-4C09FD8D7D58}">
      <dgm:prSet custT="1"/>
      <dgm:spPr/>
      <dgm:t>
        <a:bodyPr/>
        <a:lstStyle/>
        <a:p>
          <a:r>
            <a:rPr lang="ru-RU" sz="1600" dirty="0"/>
            <a:t>воздействие на личность посредством неосознанных ассоциаций;</a:t>
          </a:r>
          <a:endParaRPr lang="en-US" sz="1600" dirty="0"/>
        </a:p>
      </dgm:t>
    </dgm:pt>
    <dgm:pt modelId="{DCFDE2EE-BDB4-4ED8-B2B9-0E42C294EA0F}" type="parTrans" cxnId="{4865D44E-31D5-4CE4-B6A4-EAFE291F67D4}">
      <dgm:prSet/>
      <dgm:spPr/>
      <dgm:t>
        <a:bodyPr/>
        <a:lstStyle/>
        <a:p>
          <a:endParaRPr lang="en-US"/>
        </a:p>
      </dgm:t>
    </dgm:pt>
    <dgm:pt modelId="{D936975E-6484-444C-AECE-CBE967E9B2A1}" type="sibTrans" cxnId="{4865D44E-31D5-4CE4-B6A4-EAFE291F67D4}">
      <dgm:prSet/>
      <dgm:spPr/>
      <dgm:t>
        <a:bodyPr/>
        <a:lstStyle/>
        <a:p>
          <a:endParaRPr lang="en-US"/>
        </a:p>
      </dgm:t>
    </dgm:pt>
    <dgm:pt modelId="{E9E30E13-1AE3-4614-85A7-A0312785C9EA}">
      <dgm:prSet custT="1"/>
      <dgm:spPr/>
      <dgm:t>
        <a:bodyPr/>
        <a:lstStyle/>
        <a:p>
          <a:r>
            <a:rPr lang="ru-RU" sz="1800" dirty="0"/>
            <a:t>активация защитных механизмов психики;</a:t>
          </a:r>
          <a:endParaRPr lang="en-US" sz="1800" dirty="0"/>
        </a:p>
      </dgm:t>
    </dgm:pt>
    <dgm:pt modelId="{2B18C4C9-049E-4893-8F6E-AECC3BF78618}" type="parTrans" cxnId="{536A66B4-5B51-4570-A84C-D6839DFEC81C}">
      <dgm:prSet/>
      <dgm:spPr/>
      <dgm:t>
        <a:bodyPr/>
        <a:lstStyle/>
        <a:p>
          <a:endParaRPr lang="en-US"/>
        </a:p>
      </dgm:t>
    </dgm:pt>
    <dgm:pt modelId="{E3FEA0B9-BA4E-40AC-8C42-0CE30BF020EA}" type="sibTrans" cxnId="{536A66B4-5B51-4570-A84C-D6839DFEC81C}">
      <dgm:prSet/>
      <dgm:spPr/>
      <dgm:t>
        <a:bodyPr/>
        <a:lstStyle/>
        <a:p>
          <a:endParaRPr lang="en-US"/>
        </a:p>
      </dgm:t>
    </dgm:pt>
    <dgm:pt modelId="{BC6313A6-B19F-46AE-B4BF-790C09CF5A78}">
      <dgm:prSet custT="1"/>
      <dgm:spPr/>
      <dgm:t>
        <a:bodyPr/>
        <a:lstStyle/>
        <a:p>
          <a:r>
            <a:rPr lang="ru-RU" sz="2000" dirty="0"/>
            <a:t>помощь в выборе правильного решения;</a:t>
          </a:r>
          <a:endParaRPr lang="en-US" sz="2000" dirty="0"/>
        </a:p>
      </dgm:t>
    </dgm:pt>
    <dgm:pt modelId="{A5F06816-7CB4-4373-9F8D-AF3F89F839B4}" type="parTrans" cxnId="{D10D0D83-9338-40EF-9D13-1731EAD0B194}">
      <dgm:prSet/>
      <dgm:spPr/>
      <dgm:t>
        <a:bodyPr/>
        <a:lstStyle/>
        <a:p>
          <a:endParaRPr lang="en-US"/>
        </a:p>
      </dgm:t>
    </dgm:pt>
    <dgm:pt modelId="{3E3FEE63-5BED-46E6-ABD2-5643114AA7E7}" type="sibTrans" cxnId="{D10D0D83-9338-40EF-9D13-1731EAD0B194}">
      <dgm:prSet/>
      <dgm:spPr/>
      <dgm:t>
        <a:bodyPr/>
        <a:lstStyle/>
        <a:p>
          <a:endParaRPr lang="en-US"/>
        </a:p>
      </dgm:t>
    </dgm:pt>
    <dgm:pt modelId="{0E01CBBA-473E-40D7-9AFE-68C49F5FAB5A}">
      <dgm:prSet custT="1"/>
      <dgm:spPr/>
      <dgm:t>
        <a:bodyPr/>
        <a:lstStyle/>
        <a:p>
          <a:r>
            <a:rPr lang="ru-RU" sz="1800" dirty="0"/>
            <a:t>программирование жизненного плана человека на будущее;</a:t>
          </a:r>
          <a:endParaRPr lang="en-US" sz="1800" dirty="0"/>
        </a:p>
      </dgm:t>
    </dgm:pt>
    <dgm:pt modelId="{2C1CF79A-357D-48D7-8367-E33E9D0B727A}" type="parTrans" cxnId="{E5F95458-13CF-4BBA-9922-AB86592FBF3F}">
      <dgm:prSet/>
      <dgm:spPr/>
      <dgm:t>
        <a:bodyPr/>
        <a:lstStyle/>
        <a:p>
          <a:endParaRPr lang="en-US"/>
        </a:p>
      </dgm:t>
    </dgm:pt>
    <dgm:pt modelId="{85AB9F66-1A9A-45DC-BB1D-72931E771257}" type="sibTrans" cxnId="{E5F95458-13CF-4BBA-9922-AB86592FBF3F}">
      <dgm:prSet/>
      <dgm:spPr/>
      <dgm:t>
        <a:bodyPr/>
        <a:lstStyle/>
        <a:p>
          <a:endParaRPr lang="en-US"/>
        </a:p>
      </dgm:t>
    </dgm:pt>
    <dgm:pt modelId="{BFA42B56-BD87-4E95-B45F-72752CE639BD}">
      <dgm:prSet custT="1"/>
      <dgm:spPr/>
      <dgm:t>
        <a:bodyPr/>
        <a:lstStyle/>
        <a:p>
          <a:r>
            <a:rPr lang="ru-RU" sz="1800" dirty="0"/>
            <a:t>борьба с комплексами и расстройствами личности,,.</a:t>
          </a:r>
          <a:endParaRPr lang="en-US" sz="1800" dirty="0"/>
        </a:p>
      </dgm:t>
    </dgm:pt>
    <dgm:pt modelId="{5E3112B2-2107-4673-83DD-25245E59A0FE}" type="parTrans" cxnId="{E25BBE5C-7CAF-471A-94B7-2736B4D4145C}">
      <dgm:prSet/>
      <dgm:spPr/>
      <dgm:t>
        <a:bodyPr/>
        <a:lstStyle/>
        <a:p>
          <a:endParaRPr lang="en-US"/>
        </a:p>
      </dgm:t>
    </dgm:pt>
    <dgm:pt modelId="{2F8E3B80-ED0C-414C-A6C2-14DE4DBB9036}" type="sibTrans" cxnId="{E25BBE5C-7CAF-471A-94B7-2736B4D4145C}">
      <dgm:prSet/>
      <dgm:spPr/>
      <dgm:t>
        <a:bodyPr/>
        <a:lstStyle/>
        <a:p>
          <a:endParaRPr lang="en-US"/>
        </a:p>
      </dgm:t>
    </dgm:pt>
    <dgm:pt modelId="{ED3BB766-8991-4DD5-93CC-53BE178B8CB0}" type="pres">
      <dgm:prSet presAssocID="{991F7BDE-E611-4DF4-BE57-50BD2F24993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8C0CF5-18B7-452C-AB73-68883D157666}" type="pres">
      <dgm:prSet presAssocID="{991F7BDE-E611-4DF4-BE57-50BD2F249932}" presName="container" presStyleCnt="0">
        <dgm:presLayoutVars>
          <dgm:dir/>
          <dgm:resizeHandles val="exact"/>
        </dgm:presLayoutVars>
      </dgm:prSet>
      <dgm:spPr/>
    </dgm:pt>
    <dgm:pt modelId="{7723C610-AA1C-42CF-A1CF-38BA756A0684}" type="pres">
      <dgm:prSet presAssocID="{CF6C2F00-4CC3-4284-83A8-3CA987E48E3F}" presName="compNode" presStyleCnt="0"/>
      <dgm:spPr/>
    </dgm:pt>
    <dgm:pt modelId="{F4963825-B761-4D3B-903B-3CE5DC9561A9}" type="pres">
      <dgm:prSet presAssocID="{CF6C2F00-4CC3-4284-83A8-3CA987E48E3F}" presName="iconBgRect" presStyleLbl="bgShp" presStyleIdx="0" presStyleCnt="6"/>
      <dgm:spPr/>
    </dgm:pt>
    <dgm:pt modelId="{9728CB10-1E27-4792-BF0C-30E72DC9FDAA}" type="pres">
      <dgm:prSet presAssocID="{CF6C2F00-4CC3-4284-83A8-3CA987E48E3F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Bug"/>
        </a:ext>
      </dgm:extLst>
    </dgm:pt>
    <dgm:pt modelId="{8B993C35-97C7-4238-A9BC-8A97853E3AA4}" type="pres">
      <dgm:prSet presAssocID="{CF6C2F00-4CC3-4284-83A8-3CA987E48E3F}" presName="spaceRect" presStyleCnt="0"/>
      <dgm:spPr/>
    </dgm:pt>
    <dgm:pt modelId="{BE5A01EB-259F-44DC-925F-8D8842745DC5}" type="pres">
      <dgm:prSet presAssocID="{CF6C2F00-4CC3-4284-83A8-3CA987E48E3F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682159F1-E19A-4673-A4CD-F0E6E5B1C5E4}" type="pres">
      <dgm:prSet presAssocID="{DC8B5A73-6ADD-4DBF-94B2-B106DEBB507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1AFC21-62AB-48C0-BD54-5A1B4EB3CF93}" type="pres">
      <dgm:prSet presAssocID="{C2340232-44E8-412C-9CAA-4C09FD8D7D58}" presName="compNode" presStyleCnt="0"/>
      <dgm:spPr/>
    </dgm:pt>
    <dgm:pt modelId="{9993DF3E-B183-4576-8CDF-DFB54C1EC904}" type="pres">
      <dgm:prSet presAssocID="{C2340232-44E8-412C-9CAA-4C09FD8D7D58}" presName="iconBgRect" presStyleLbl="bgShp" presStyleIdx="1" presStyleCnt="6"/>
      <dgm:spPr/>
    </dgm:pt>
    <dgm:pt modelId="{74B0FDEE-299D-46A7-9DEC-ECDA1429A3B1}" type="pres">
      <dgm:prSet presAssocID="{C2340232-44E8-412C-9CAA-4C09FD8D7D58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Aspiration2"/>
        </a:ext>
      </dgm:extLst>
    </dgm:pt>
    <dgm:pt modelId="{7A13E9A1-9169-4A35-8CE7-0838BAB97CE5}" type="pres">
      <dgm:prSet presAssocID="{C2340232-44E8-412C-9CAA-4C09FD8D7D58}" presName="spaceRect" presStyleCnt="0"/>
      <dgm:spPr/>
    </dgm:pt>
    <dgm:pt modelId="{C92C013C-F967-475C-A723-ADDACD19DAA6}" type="pres">
      <dgm:prSet presAssocID="{C2340232-44E8-412C-9CAA-4C09FD8D7D58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AC7FF1C6-AF2D-42DD-B919-EB03615C49F6}" type="pres">
      <dgm:prSet presAssocID="{D936975E-6484-444C-AECE-CBE967E9B2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CC6E7F9-5463-453F-860F-A980C1461757}" type="pres">
      <dgm:prSet presAssocID="{E9E30E13-1AE3-4614-85A7-A0312785C9EA}" presName="compNode" presStyleCnt="0"/>
      <dgm:spPr/>
    </dgm:pt>
    <dgm:pt modelId="{7B245329-9374-4C83-85B3-DB640D93F2BB}" type="pres">
      <dgm:prSet presAssocID="{E9E30E13-1AE3-4614-85A7-A0312785C9EA}" presName="iconBgRect" presStyleLbl="bgShp" presStyleIdx="2" presStyleCnt="6"/>
      <dgm:spPr/>
    </dgm:pt>
    <dgm:pt modelId="{9851049F-600C-4064-85AE-CABAB1875209}" type="pres">
      <dgm:prSet presAssocID="{E9E30E13-1AE3-4614-85A7-A0312785C9EA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Skeleton"/>
        </a:ext>
      </dgm:extLst>
    </dgm:pt>
    <dgm:pt modelId="{F66513B2-BC28-4D72-AE86-FBC238A2C14F}" type="pres">
      <dgm:prSet presAssocID="{E9E30E13-1AE3-4614-85A7-A0312785C9EA}" presName="spaceRect" presStyleCnt="0"/>
      <dgm:spPr/>
    </dgm:pt>
    <dgm:pt modelId="{BE90D7D5-E9E6-4C7F-A2B2-5A25279C0505}" type="pres">
      <dgm:prSet presAssocID="{E9E30E13-1AE3-4614-85A7-A0312785C9EA}" presName="textRect" presStyleLbl="revTx" presStyleIdx="2" presStyleCnt="6" custScaleX="103614" custScaleY="100579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55050B0-4D39-41BA-A0DD-6E372647C91C}" type="pres">
      <dgm:prSet presAssocID="{E3FEA0B9-BA4E-40AC-8C42-0CE30BF020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D151AA3-7FEA-4514-9814-C1C59959BEE5}" type="pres">
      <dgm:prSet presAssocID="{BC6313A6-B19F-46AE-B4BF-790C09CF5A78}" presName="compNode" presStyleCnt="0"/>
      <dgm:spPr/>
    </dgm:pt>
    <dgm:pt modelId="{DF3030AA-642E-4839-9887-25243F29835A}" type="pres">
      <dgm:prSet presAssocID="{BC6313A6-B19F-46AE-B4BF-790C09CF5A78}" presName="iconBgRect" presStyleLbl="bgShp" presStyleIdx="3" presStyleCnt="6"/>
      <dgm:spPr/>
    </dgm:pt>
    <dgm:pt modelId="{FB83D65E-5E4F-49E5-AFA9-99D9FF2F9938}" type="pres">
      <dgm:prSet presAssocID="{BC6313A6-B19F-46AE-B4BF-790C09CF5A78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Handshake"/>
        </a:ext>
      </dgm:extLst>
    </dgm:pt>
    <dgm:pt modelId="{990F6D58-1512-4F20-9AB4-8A36B265CDA4}" type="pres">
      <dgm:prSet presAssocID="{BC6313A6-B19F-46AE-B4BF-790C09CF5A78}" presName="spaceRect" presStyleCnt="0"/>
      <dgm:spPr/>
    </dgm:pt>
    <dgm:pt modelId="{F947D00A-8236-4C03-86C6-862B3DCDBBAE}" type="pres">
      <dgm:prSet presAssocID="{BC6313A6-B19F-46AE-B4BF-790C09CF5A78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96047667-B293-48D4-9C82-6553DF339B4E}" type="pres">
      <dgm:prSet presAssocID="{3E3FEE63-5BED-46E6-ABD2-5643114AA7E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4E81DC-764F-4F04-9E23-472F7EF76E9E}" type="pres">
      <dgm:prSet presAssocID="{0E01CBBA-473E-40D7-9AFE-68C49F5FAB5A}" presName="compNode" presStyleCnt="0"/>
      <dgm:spPr/>
    </dgm:pt>
    <dgm:pt modelId="{42AECB64-A41A-4378-9D12-F429F912C0B6}" type="pres">
      <dgm:prSet presAssocID="{0E01CBBA-473E-40D7-9AFE-68C49F5FAB5A}" presName="iconBgRect" presStyleLbl="bgShp" presStyleIdx="4" presStyleCnt="6"/>
      <dgm:spPr/>
    </dgm:pt>
    <dgm:pt modelId="{6D06AC7D-EDE7-4ADA-B4D0-D17476F44569}" type="pres">
      <dgm:prSet presAssocID="{0E01CBBA-473E-40D7-9AFE-68C49F5FAB5A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Processor"/>
        </a:ext>
      </dgm:extLst>
    </dgm:pt>
    <dgm:pt modelId="{20EB6CE9-1BC0-4B6D-B19E-88B90F18EC22}" type="pres">
      <dgm:prSet presAssocID="{0E01CBBA-473E-40D7-9AFE-68C49F5FAB5A}" presName="spaceRect" presStyleCnt="0"/>
      <dgm:spPr/>
    </dgm:pt>
    <dgm:pt modelId="{D07C6501-AB8A-41EC-863C-81DC0DA9D6CB}" type="pres">
      <dgm:prSet presAssocID="{0E01CBBA-473E-40D7-9AFE-68C49F5FAB5A}" presName="textRect" presStyleLbl="revTx" presStyleIdx="4" presStyleCnt="6" custScaleX="102554" custScaleY="111777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FD0BB09D-E6E2-46DA-B864-5B8A7780CFF5}" type="pres">
      <dgm:prSet presAssocID="{85AB9F66-1A9A-45DC-BB1D-72931E77125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C986FC5-A02A-41BD-8957-8AA1CBD59EED}" type="pres">
      <dgm:prSet presAssocID="{BFA42B56-BD87-4E95-B45F-72752CE639BD}" presName="compNode" presStyleCnt="0"/>
      <dgm:spPr/>
    </dgm:pt>
    <dgm:pt modelId="{42761F75-9847-4889-B9E1-E7D14135640E}" type="pres">
      <dgm:prSet presAssocID="{BFA42B56-BD87-4E95-B45F-72752CE639BD}" presName="iconBgRect" presStyleLbl="bgShp" presStyleIdx="5" presStyleCnt="6"/>
      <dgm:spPr/>
    </dgm:pt>
    <dgm:pt modelId="{F84AA293-9B6F-4CB1-B95E-FB8E80231508}" type="pres">
      <dgm:prSet presAssocID="{BFA42B56-BD87-4E95-B45F-72752CE639BD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Moustache Face with Solid Fill"/>
        </a:ext>
      </dgm:extLst>
    </dgm:pt>
    <dgm:pt modelId="{C44C11B7-B02D-4D89-8184-9E2794817676}" type="pres">
      <dgm:prSet presAssocID="{BFA42B56-BD87-4E95-B45F-72752CE639BD}" presName="spaceRect" presStyleCnt="0"/>
      <dgm:spPr/>
    </dgm:pt>
    <dgm:pt modelId="{BE4B1C04-A678-4761-BB6C-EBCD7B14B48B}" type="pres">
      <dgm:prSet presAssocID="{BFA42B56-BD87-4E95-B45F-72752CE639BD}" presName="textRect" presStyleLbl="revTx" presStyleIdx="5" presStyleCnt="6" custScaleX="107896" custScaleY="108642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59B5B3-7EB3-44CE-B962-4EDE34C8CD82}" type="presOf" srcId="{E3FEA0B9-BA4E-40AC-8C42-0CE30BF020EA}" destId="{255050B0-4D39-41BA-A0DD-6E372647C91C}" srcOrd="0" destOrd="0" presId="urn:microsoft.com/office/officeart/2018/2/layout/IconCircleList"/>
    <dgm:cxn modelId="{25443196-AE64-44F8-92A3-947E835787F3}" type="presOf" srcId="{C2340232-44E8-412C-9CAA-4C09FD8D7D58}" destId="{C92C013C-F967-475C-A723-ADDACD19DAA6}" srcOrd="0" destOrd="0" presId="urn:microsoft.com/office/officeart/2018/2/layout/IconCircleList"/>
    <dgm:cxn modelId="{089D7764-76FA-4CE2-86B1-458A21C8EA4F}" type="presOf" srcId="{BFA42B56-BD87-4E95-B45F-72752CE639BD}" destId="{BE4B1C04-A678-4761-BB6C-EBCD7B14B48B}" srcOrd="0" destOrd="0" presId="urn:microsoft.com/office/officeart/2018/2/layout/IconCircleList"/>
    <dgm:cxn modelId="{687AE17F-558F-41EB-B8CC-EBBA8D698B8A}" type="presOf" srcId="{3E3FEE63-5BED-46E6-ABD2-5643114AA7E7}" destId="{96047667-B293-48D4-9C82-6553DF339B4E}" srcOrd="0" destOrd="0" presId="urn:microsoft.com/office/officeart/2018/2/layout/IconCircleList"/>
    <dgm:cxn modelId="{536A66B4-5B51-4570-A84C-D6839DFEC81C}" srcId="{991F7BDE-E611-4DF4-BE57-50BD2F249932}" destId="{E9E30E13-1AE3-4614-85A7-A0312785C9EA}" srcOrd="2" destOrd="0" parTransId="{2B18C4C9-049E-4893-8F6E-AECC3BF78618}" sibTransId="{E3FEA0B9-BA4E-40AC-8C42-0CE30BF020EA}"/>
    <dgm:cxn modelId="{83B41C01-0257-489D-89D2-23CDDDF4EC31}" type="presOf" srcId="{BC6313A6-B19F-46AE-B4BF-790C09CF5A78}" destId="{F947D00A-8236-4C03-86C6-862B3DCDBBAE}" srcOrd="0" destOrd="0" presId="urn:microsoft.com/office/officeart/2018/2/layout/IconCircleList"/>
    <dgm:cxn modelId="{22D358F3-D29A-408A-AD98-F0515EECB951}" type="presOf" srcId="{991F7BDE-E611-4DF4-BE57-50BD2F249932}" destId="{ED3BB766-8991-4DD5-93CC-53BE178B8CB0}" srcOrd="0" destOrd="0" presId="urn:microsoft.com/office/officeart/2018/2/layout/IconCircleList"/>
    <dgm:cxn modelId="{4865D44E-31D5-4CE4-B6A4-EAFE291F67D4}" srcId="{991F7BDE-E611-4DF4-BE57-50BD2F249932}" destId="{C2340232-44E8-412C-9CAA-4C09FD8D7D58}" srcOrd="1" destOrd="0" parTransId="{DCFDE2EE-BDB4-4ED8-B2B9-0E42C294EA0F}" sibTransId="{D936975E-6484-444C-AECE-CBE967E9B2A1}"/>
    <dgm:cxn modelId="{DDACF768-27CE-4EE4-B9E1-3BB8EFDCF1A4}" type="presOf" srcId="{E9E30E13-1AE3-4614-85A7-A0312785C9EA}" destId="{BE90D7D5-E9E6-4C7F-A2B2-5A25279C0505}" srcOrd="0" destOrd="0" presId="urn:microsoft.com/office/officeart/2018/2/layout/IconCircleList"/>
    <dgm:cxn modelId="{79601576-0C86-4492-BBFB-248BBDD59233}" type="presOf" srcId="{0E01CBBA-473E-40D7-9AFE-68C49F5FAB5A}" destId="{D07C6501-AB8A-41EC-863C-81DC0DA9D6CB}" srcOrd="0" destOrd="0" presId="urn:microsoft.com/office/officeart/2018/2/layout/IconCircleList"/>
    <dgm:cxn modelId="{BE8258A8-E781-4109-BDD1-06B32A38A428}" srcId="{991F7BDE-E611-4DF4-BE57-50BD2F249932}" destId="{CF6C2F00-4CC3-4284-83A8-3CA987E48E3F}" srcOrd="0" destOrd="0" parTransId="{FAE86A43-EEA4-4EDD-A31E-2FAA382A6B11}" sibTransId="{DC8B5A73-6ADD-4DBF-94B2-B106DEBB507F}"/>
    <dgm:cxn modelId="{D10D0D83-9338-40EF-9D13-1731EAD0B194}" srcId="{991F7BDE-E611-4DF4-BE57-50BD2F249932}" destId="{BC6313A6-B19F-46AE-B4BF-790C09CF5A78}" srcOrd="3" destOrd="0" parTransId="{A5F06816-7CB4-4373-9F8D-AF3F89F839B4}" sibTransId="{3E3FEE63-5BED-46E6-ABD2-5643114AA7E7}"/>
    <dgm:cxn modelId="{FF4264BB-490F-4E22-BF8C-D93C82669ECE}" type="presOf" srcId="{85AB9F66-1A9A-45DC-BB1D-72931E771257}" destId="{FD0BB09D-E6E2-46DA-B864-5B8A7780CFF5}" srcOrd="0" destOrd="0" presId="urn:microsoft.com/office/officeart/2018/2/layout/IconCircleList"/>
    <dgm:cxn modelId="{A8512CB8-2401-436E-A3E6-47A267D9D3E8}" type="presOf" srcId="{DC8B5A73-6ADD-4DBF-94B2-B106DEBB507F}" destId="{682159F1-E19A-4673-A4CD-F0E6E5B1C5E4}" srcOrd="0" destOrd="0" presId="urn:microsoft.com/office/officeart/2018/2/layout/IconCircleList"/>
    <dgm:cxn modelId="{756B97E3-6613-4040-8E19-42943B53B0F4}" type="presOf" srcId="{D936975E-6484-444C-AECE-CBE967E9B2A1}" destId="{AC7FF1C6-AF2D-42DD-B919-EB03615C49F6}" srcOrd="0" destOrd="0" presId="urn:microsoft.com/office/officeart/2018/2/layout/IconCircleList"/>
    <dgm:cxn modelId="{E5F95458-13CF-4BBA-9922-AB86592FBF3F}" srcId="{991F7BDE-E611-4DF4-BE57-50BD2F249932}" destId="{0E01CBBA-473E-40D7-9AFE-68C49F5FAB5A}" srcOrd="4" destOrd="0" parTransId="{2C1CF79A-357D-48D7-8367-E33E9D0B727A}" sibTransId="{85AB9F66-1A9A-45DC-BB1D-72931E771257}"/>
    <dgm:cxn modelId="{F063F889-1F92-42FF-8126-87F252DC39B4}" type="presOf" srcId="{CF6C2F00-4CC3-4284-83A8-3CA987E48E3F}" destId="{BE5A01EB-259F-44DC-925F-8D8842745DC5}" srcOrd="0" destOrd="0" presId="urn:microsoft.com/office/officeart/2018/2/layout/IconCircleList"/>
    <dgm:cxn modelId="{E25BBE5C-7CAF-471A-94B7-2736B4D4145C}" srcId="{991F7BDE-E611-4DF4-BE57-50BD2F249932}" destId="{BFA42B56-BD87-4E95-B45F-72752CE639BD}" srcOrd="5" destOrd="0" parTransId="{5E3112B2-2107-4673-83DD-25245E59A0FE}" sibTransId="{2F8E3B80-ED0C-414C-A6C2-14DE4DBB9036}"/>
    <dgm:cxn modelId="{EF83FD3A-49AE-40B0-831A-726BD7248609}" type="presParOf" srcId="{ED3BB766-8991-4DD5-93CC-53BE178B8CB0}" destId="{E38C0CF5-18B7-452C-AB73-68883D157666}" srcOrd="0" destOrd="0" presId="urn:microsoft.com/office/officeart/2018/2/layout/IconCircleList"/>
    <dgm:cxn modelId="{1E993F5F-8CB3-4A58-9CA9-42BD0E5195DC}" type="presParOf" srcId="{E38C0CF5-18B7-452C-AB73-68883D157666}" destId="{7723C610-AA1C-42CF-A1CF-38BA756A0684}" srcOrd="0" destOrd="0" presId="urn:microsoft.com/office/officeart/2018/2/layout/IconCircleList"/>
    <dgm:cxn modelId="{41DCCE4A-0BD1-4A93-8FFA-42E912F12B9A}" type="presParOf" srcId="{7723C610-AA1C-42CF-A1CF-38BA756A0684}" destId="{F4963825-B761-4D3B-903B-3CE5DC9561A9}" srcOrd="0" destOrd="0" presId="urn:microsoft.com/office/officeart/2018/2/layout/IconCircleList"/>
    <dgm:cxn modelId="{55008C50-E723-4540-9EF8-AEDAECC4EC80}" type="presParOf" srcId="{7723C610-AA1C-42CF-A1CF-38BA756A0684}" destId="{9728CB10-1E27-4792-BF0C-30E72DC9FDAA}" srcOrd="1" destOrd="0" presId="urn:microsoft.com/office/officeart/2018/2/layout/IconCircleList"/>
    <dgm:cxn modelId="{F8815FEF-A46C-456E-B2D8-AEF7187D4781}" type="presParOf" srcId="{7723C610-AA1C-42CF-A1CF-38BA756A0684}" destId="{8B993C35-97C7-4238-A9BC-8A97853E3AA4}" srcOrd="2" destOrd="0" presId="urn:microsoft.com/office/officeart/2018/2/layout/IconCircleList"/>
    <dgm:cxn modelId="{7439FC18-8AAD-45DC-9F6C-32ED2613E31A}" type="presParOf" srcId="{7723C610-AA1C-42CF-A1CF-38BA756A0684}" destId="{BE5A01EB-259F-44DC-925F-8D8842745DC5}" srcOrd="3" destOrd="0" presId="urn:microsoft.com/office/officeart/2018/2/layout/IconCircleList"/>
    <dgm:cxn modelId="{5D882CD5-FFF6-4C53-B17A-F35DC2F24AC6}" type="presParOf" srcId="{E38C0CF5-18B7-452C-AB73-68883D157666}" destId="{682159F1-E19A-4673-A4CD-F0E6E5B1C5E4}" srcOrd="1" destOrd="0" presId="urn:microsoft.com/office/officeart/2018/2/layout/IconCircleList"/>
    <dgm:cxn modelId="{B0FCF26F-880D-4AB2-83A7-56DEC0199FC7}" type="presParOf" srcId="{E38C0CF5-18B7-452C-AB73-68883D157666}" destId="{231AFC21-62AB-48C0-BD54-5A1B4EB3CF93}" srcOrd="2" destOrd="0" presId="urn:microsoft.com/office/officeart/2018/2/layout/IconCircleList"/>
    <dgm:cxn modelId="{7B01F22C-426C-4D7C-85DC-D9DFD11C96BB}" type="presParOf" srcId="{231AFC21-62AB-48C0-BD54-5A1B4EB3CF93}" destId="{9993DF3E-B183-4576-8CDF-DFB54C1EC904}" srcOrd="0" destOrd="0" presId="urn:microsoft.com/office/officeart/2018/2/layout/IconCircleList"/>
    <dgm:cxn modelId="{D306FFBC-9485-4011-BD86-888BFA24E6AA}" type="presParOf" srcId="{231AFC21-62AB-48C0-BD54-5A1B4EB3CF93}" destId="{74B0FDEE-299D-46A7-9DEC-ECDA1429A3B1}" srcOrd="1" destOrd="0" presId="urn:microsoft.com/office/officeart/2018/2/layout/IconCircleList"/>
    <dgm:cxn modelId="{FDBC28BA-D521-4649-B894-E0BB782E0228}" type="presParOf" srcId="{231AFC21-62AB-48C0-BD54-5A1B4EB3CF93}" destId="{7A13E9A1-9169-4A35-8CE7-0838BAB97CE5}" srcOrd="2" destOrd="0" presId="urn:microsoft.com/office/officeart/2018/2/layout/IconCircleList"/>
    <dgm:cxn modelId="{F7E8963D-6788-4FF4-B217-355E96B433D4}" type="presParOf" srcId="{231AFC21-62AB-48C0-BD54-5A1B4EB3CF93}" destId="{C92C013C-F967-475C-A723-ADDACD19DAA6}" srcOrd="3" destOrd="0" presId="urn:microsoft.com/office/officeart/2018/2/layout/IconCircleList"/>
    <dgm:cxn modelId="{1AF692AD-2821-48F2-988F-4F4758C48E0E}" type="presParOf" srcId="{E38C0CF5-18B7-452C-AB73-68883D157666}" destId="{AC7FF1C6-AF2D-42DD-B919-EB03615C49F6}" srcOrd="3" destOrd="0" presId="urn:microsoft.com/office/officeart/2018/2/layout/IconCircleList"/>
    <dgm:cxn modelId="{A0ECE112-5947-4BE3-BF2A-791B48703334}" type="presParOf" srcId="{E38C0CF5-18B7-452C-AB73-68883D157666}" destId="{CCC6E7F9-5463-453F-860F-A980C1461757}" srcOrd="4" destOrd="0" presId="urn:microsoft.com/office/officeart/2018/2/layout/IconCircleList"/>
    <dgm:cxn modelId="{5BD80B3F-83B5-4C53-AF9F-FA3C9C833401}" type="presParOf" srcId="{CCC6E7F9-5463-453F-860F-A980C1461757}" destId="{7B245329-9374-4C83-85B3-DB640D93F2BB}" srcOrd="0" destOrd="0" presId="urn:microsoft.com/office/officeart/2018/2/layout/IconCircleList"/>
    <dgm:cxn modelId="{B6A82090-6119-4DFC-902D-5BD2653103CC}" type="presParOf" srcId="{CCC6E7F9-5463-453F-860F-A980C1461757}" destId="{9851049F-600C-4064-85AE-CABAB1875209}" srcOrd="1" destOrd="0" presId="urn:microsoft.com/office/officeart/2018/2/layout/IconCircleList"/>
    <dgm:cxn modelId="{77603AA5-FB1E-47CA-BE0A-24804899E59B}" type="presParOf" srcId="{CCC6E7F9-5463-453F-860F-A980C1461757}" destId="{F66513B2-BC28-4D72-AE86-FBC238A2C14F}" srcOrd="2" destOrd="0" presId="urn:microsoft.com/office/officeart/2018/2/layout/IconCircleList"/>
    <dgm:cxn modelId="{0F3D5C62-EE40-4FD0-A1D3-4C84F4E7D302}" type="presParOf" srcId="{CCC6E7F9-5463-453F-860F-A980C1461757}" destId="{BE90D7D5-E9E6-4C7F-A2B2-5A25279C0505}" srcOrd="3" destOrd="0" presId="urn:microsoft.com/office/officeart/2018/2/layout/IconCircleList"/>
    <dgm:cxn modelId="{083D262E-AB5B-422C-AABF-13A6B6C2EF5F}" type="presParOf" srcId="{E38C0CF5-18B7-452C-AB73-68883D157666}" destId="{255050B0-4D39-41BA-A0DD-6E372647C91C}" srcOrd="5" destOrd="0" presId="urn:microsoft.com/office/officeart/2018/2/layout/IconCircleList"/>
    <dgm:cxn modelId="{A122C1F5-71EC-457C-A5C1-E06F652E0923}" type="presParOf" srcId="{E38C0CF5-18B7-452C-AB73-68883D157666}" destId="{ED151AA3-7FEA-4514-9814-C1C59959BEE5}" srcOrd="6" destOrd="0" presId="urn:microsoft.com/office/officeart/2018/2/layout/IconCircleList"/>
    <dgm:cxn modelId="{460947A1-DB4F-43AC-B6CF-3E7B29883256}" type="presParOf" srcId="{ED151AA3-7FEA-4514-9814-C1C59959BEE5}" destId="{DF3030AA-642E-4839-9887-25243F29835A}" srcOrd="0" destOrd="0" presId="urn:microsoft.com/office/officeart/2018/2/layout/IconCircleList"/>
    <dgm:cxn modelId="{84ACC44B-704C-4966-9CC1-B16AC4C23866}" type="presParOf" srcId="{ED151AA3-7FEA-4514-9814-C1C59959BEE5}" destId="{FB83D65E-5E4F-49E5-AFA9-99D9FF2F9938}" srcOrd="1" destOrd="0" presId="urn:microsoft.com/office/officeart/2018/2/layout/IconCircleList"/>
    <dgm:cxn modelId="{1BFFDCAA-01D7-4F02-A171-90348273E054}" type="presParOf" srcId="{ED151AA3-7FEA-4514-9814-C1C59959BEE5}" destId="{990F6D58-1512-4F20-9AB4-8A36B265CDA4}" srcOrd="2" destOrd="0" presId="urn:microsoft.com/office/officeart/2018/2/layout/IconCircleList"/>
    <dgm:cxn modelId="{F67A2687-2D2D-4A54-876C-D4D58E379CE7}" type="presParOf" srcId="{ED151AA3-7FEA-4514-9814-C1C59959BEE5}" destId="{F947D00A-8236-4C03-86C6-862B3DCDBBAE}" srcOrd="3" destOrd="0" presId="urn:microsoft.com/office/officeart/2018/2/layout/IconCircleList"/>
    <dgm:cxn modelId="{253A7F0E-37AD-4B64-A576-2126226DEF65}" type="presParOf" srcId="{E38C0CF5-18B7-452C-AB73-68883D157666}" destId="{96047667-B293-48D4-9C82-6553DF339B4E}" srcOrd="7" destOrd="0" presId="urn:microsoft.com/office/officeart/2018/2/layout/IconCircleList"/>
    <dgm:cxn modelId="{090A5FF1-81AE-4109-BF29-6CE56A93D30E}" type="presParOf" srcId="{E38C0CF5-18B7-452C-AB73-68883D157666}" destId="{994E81DC-764F-4F04-9E23-472F7EF76E9E}" srcOrd="8" destOrd="0" presId="urn:microsoft.com/office/officeart/2018/2/layout/IconCircleList"/>
    <dgm:cxn modelId="{5CE30865-9143-47F5-B673-AD8F771BD7B7}" type="presParOf" srcId="{994E81DC-764F-4F04-9E23-472F7EF76E9E}" destId="{42AECB64-A41A-4378-9D12-F429F912C0B6}" srcOrd="0" destOrd="0" presId="urn:microsoft.com/office/officeart/2018/2/layout/IconCircleList"/>
    <dgm:cxn modelId="{8A31D208-188D-47F1-BD5A-C13FDF672D81}" type="presParOf" srcId="{994E81DC-764F-4F04-9E23-472F7EF76E9E}" destId="{6D06AC7D-EDE7-4ADA-B4D0-D17476F44569}" srcOrd="1" destOrd="0" presId="urn:microsoft.com/office/officeart/2018/2/layout/IconCircleList"/>
    <dgm:cxn modelId="{3E11AE87-04D6-482A-A575-B16E403258D2}" type="presParOf" srcId="{994E81DC-764F-4F04-9E23-472F7EF76E9E}" destId="{20EB6CE9-1BC0-4B6D-B19E-88B90F18EC22}" srcOrd="2" destOrd="0" presId="urn:microsoft.com/office/officeart/2018/2/layout/IconCircleList"/>
    <dgm:cxn modelId="{32F37BC7-0FE0-4A21-A3BE-C1392FA45334}" type="presParOf" srcId="{994E81DC-764F-4F04-9E23-472F7EF76E9E}" destId="{D07C6501-AB8A-41EC-863C-81DC0DA9D6CB}" srcOrd="3" destOrd="0" presId="urn:microsoft.com/office/officeart/2018/2/layout/IconCircleList"/>
    <dgm:cxn modelId="{8FB05C4B-06D3-4A1D-A46E-1605201E11B4}" type="presParOf" srcId="{E38C0CF5-18B7-452C-AB73-68883D157666}" destId="{FD0BB09D-E6E2-46DA-B864-5B8A7780CFF5}" srcOrd="9" destOrd="0" presId="urn:microsoft.com/office/officeart/2018/2/layout/IconCircleList"/>
    <dgm:cxn modelId="{88651648-A249-42D7-B36D-55FA6077FF1C}" type="presParOf" srcId="{E38C0CF5-18B7-452C-AB73-68883D157666}" destId="{AC986FC5-A02A-41BD-8957-8AA1CBD59EED}" srcOrd="10" destOrd="0" presId="urn:microsoft.com/office/officeart/2018/2/layout/IconCircleList"/>
    <dgm:cxn modelId="{61A06758-84EF-45D9-B9CA-C8898020D64C}" type="presParOf" srcId="{AC986FC5-A02A-41BD-8957-8AA1CBD59EED}" destId="{42761F75-9847-4889-B9E1-E7D14135640E}" srcOrd="0" destOrd="0" presId="urn:microsoft.com/office/officeart/2018/2/layout/IconCircleList"/>
    <dgm:cxn modelId="{26286C6C-2ED0-4D60-9F9D-8D2D48034980}" type="presParOf" srcId="{AC986FC5-A02A-41BD-8957-8AA1CBD59EED}" destId="{F84AA293-9B6F-4CB1-B95E-FB8E80231508}" srcOrd="1" destOrd="0" presId="urn:microsoft.com/office/officeart/2018/2/layout/IconCircleList"/>
    <dgm:cxn modelId="{D8FA728E-BF29-4CC9-A391-1694DB45F102}" type="presParOf" srcId="{AC986FC5-A02A-41BD-8957-8AA1CBD59EED}" destId="{C44C11B7-B02D-4D89-8184-9E2794817676}" srcOrd="2" destOrd="0" presId="urn:microsoft.com/office/officeart/2018/2/layout/IconCircleList"/>
    <dgm:cxn modelId="{3B19A3AE-876E-45C3-81A7-523BAC6F9B35}" type="presParOf" srcId="{AC986FC5-A02A-41BD-8957-8AA1CBD59EED}" destId="{BE4B1C04-A678-4761-BB6C-EBCD7B14B48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63825-B761-4D3B-903B-3CE5DC9561A9}">
      <dsp:nvSpPr>
        <dsp:cNvPr id="0" name=""/>
        <dsp:cNvSpPr/>
      </dsp:nvSpPr>
      <dsp:spPr>
        <a:xfrm>
          <a:off x="27360" y="814878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8CB10-1E27-4792-BF0C-30E72DC9FDAA}">
      <dsp:nvSpPr>
        <dsp:cNvPr id="0" name=""/>
        <dsp:cNvSpPr/>
      </dsp:nvSpPr>
      <dsp:spPr>
        <a:xfrm>
          <a:off x="215782" y="1003299"/>
          <a:ext cx="520402" cy="52040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A01EB-259F-44DC-925F-8D8842745DC5}">
      <dsp:nvSpPr>
        <dsp:cNvPr id="0" name=""/>
        <dsp:cNvSpPr/>
      </dsp:nvSpPr>
      <dsp:spPr>
        <a:xfrm>
          <a:off x="1116873" y="814878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искоренение страхов</a:t>
          </a:r>
          <a:r>
            <a:rPr lang="ru-RU" sz="1100" kern="1200" dirty="0"/>
            <a:t>;</a:t>
          </a:r>
          <a:endParaRPr lang="en-US" sz="1100" kern="1200" dirty="0"/>
        </a:p>
      </dsp:txBody>
      <dsp:txXfrm>
        <a:off x="1116873" y="814878"/>
        <a:ext cx="2114937" cy="897246"/>
      </dsp:txXfrm>
    </dsp:sp>
    <dsp:sp modelId="{9993DF3E-B183-4576-8CDF-DFB54C1EC904}">
      <dsp:nvSpPr>
        <dsp:cNvPr id="0" name=""/>
        <dsp:cNvSpPr/>
      </dsp:nvSpPr>
      <dsp:spPr>
        <a:xfrm>
          <a:off x="3600322" y="814878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0FDEE-299D-46A7-9DEC-ECDA1429A3B1}">
      <dsp:nvSpPr>
        <dsp:cNvPr id="0" name=""/>
        <dsp:cNvSpPr/>
      </dsp:nvSpPr>
      <dsp:spPr>
        <a:xfrm>
          <a:off x="3788743" y="1003299"/>
          <a:ext cx="520402" cy="52040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C013C-F967-475C-A723-ADDACD19DAA6}">
      <dsp:nvSpPr>
        <dsp:cNvPr id="0" name=""/>
        <dsp:cNvSpPr/>
      </dsp:nvSpPr>
      <dsp:spPr>
        <a:xfrm>
          <a:off x="4689835" y="814878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воздействие на личность посредством неосознанных ассоциаций;</a:t>
          </a:r>
          <a:endParaRPr lang="en-US" sz="1600" kern="1200" dirty="0"/>
        </a:p>
      </dsp:txBody>
      <dsp:txXfrm>
        <a:off x="4689835" y="814878"/>
        <a:ext cx="2114937" cy="897246"/>
      </dsp:txXfrm>
    </dsp:sp>
    <dsp:sp modelId="{7B245329-9374-4C83-85B3-DB640D93F2BB}">
      <dsp:nvSpPr>
        <dsp:cNvPr id="0" name=""/>
        <dsp:cNvSpPr/>
      </dsp:nvSpPr>
      <dsp:spPr>
        <a:xfrm>
          <a:off x="7173284" y="814878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1049F-600C-4064-85AE-CABAB1875209}">
      <dsp:nvSpPr>
        <dsp:cNvPr id="0" name=""/>
        <dsp:cNvSpPr/>
      </dsp:nvSpPr>
      <dsp:spPr>
        <a:xfrm>
          <a:off x="7361705" y="1003299"/>
          <a:ext cx="520402" cy="52040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0D7D5-E9E6-4C7F-A2B2-5A25279C0505}">
      <dsp:nvSpPr>
        <dsp:cNvPr id="0" name=""/>
        <dsp:cNvSpPr/>
      </dsp:nvSpPr>
      <dsp:spPr>
        <a:xfrm>
          <a:off x="8224580" y="812280"/>
          <a:ext cx="2191370" cy="90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активация защитных механизмов психики;</a:t>
          </a:r>
          <a:endParaRPr lang="en-US" sz="1800" kern="1200" dirty="0"/>
        </a:p>
      </dsp:txBody>
      <dsp:txXfrm>
        <a:off x="8224580" y="812280"/>
        <a:ext cx="2191370" cy="902441"/>
      </dsp:txXfrm>
    </dsp:sp>
    <dsp:sp modelId="{DF3030AA-642E-4839-9887-25243F29835A}">
      <dsp:nvSpPr>
        <dsp:cNvPr id="0" name=""/>
        <dsp:cNvSpPr/>
      </dsp:nvSpPr>
      <dsp:spPr>
        <a:xfrm>
          <a:off x="27360" y="2490551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3D65E-5E4F-49E5-AFA9-99D9FF2F9938}">
      <dsp:nvSpPr>
        <dsp:cNvPr id="0" name=""/>
        <dsp:cNvSpPr/>
      </dsp:nvSpPr>
      <dsp:spPr>
        <a:xfrm>
          <a:off x="215782" y="2678972"/>
          <a:ext cx="520402" cy="52040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7D00A-8236-4C03-86C6-862B3DCDBBAE}">
      <dsp:nvSpPr>
        <dsp:cNvPr id="0" name=""/>
        <dsp:cNvSpPr/>
      </dsp:nvSpPr>
      <dsp:spPr>
        <a:xfrm>
          <a:off x="1116873" y="2490551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помощь в выборе правильного решения;</a:t>
          </a:r>
          <a:endParaRPr lang="en-US" sz="2000" kern="1200" dirty="0"/>
        </a:p>
      </dsp:txBody>
      <dsp:txXfrm>
        <a:off x="1116873" y="2490551"/>
        <a:ext cx="2114937" cy="897246"/>
      </dsp:txXfrm>
    </dsp:sp>
    <dsp:sp modelId="{42AECB64-A41A-4378-9D12-F429F912C0B6}">
      <dsp:nvSpPr>
        <dsp:cNvPr id="0" name=""/>
        <dsp:cNvSpPr/>
      </dsp:nvSpPr>
      <dsp:spPr>
        <a:xfrm>
          <a:off x="3600322" y="2490551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6AC7D-EDE7-4ADA-B4D0-D17476F44569}">
      <dsp:nvSpPr>
        <dsp:cNvPr id="0" name=""/>
        <dsp:cNvSpPr/>
      </dsp:nvSpPr>
      <dsp:spPr>
        <a:xfrm>
          <a:off x="3788743" y="2678972"/>
          <a:ext cx="520402" cy="520402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C6501-AB8A-41EC-863C-81DC0DA9D6CB}">
      <dsp:nvSpPr>
        <dsp:cNvPr id="0" name=""/>
        <dsp:cNvSpPr/>
      </dsp:nvSpPr>
      <dsp:spPr>
        <a:xfrm>
          <a:off x="4662827" y="2437716"/>
          <a:ext cx="2168952" cy="1002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программирование жизненного плана человека на будущее;</a:t>
          </a:r>
          <a:endParaRPr lang="en-US" sz="1800" kern="1200" dirty="0"/>
        </a:p>
      </dsp:txBody>
      <dsp:txXfrm>
        <a:off x="4662827" y="2437716"/>
        <a:ext cx="2168952" cy="1002914"/>
      </dsp:txXfrm>
    </dsp:sp>
    <dsp:sp modelId="{42761F75-9847-4889-B9E1-E7D14135640E}">
      <dsp:nvSpPr>
        <dsp:cNvPr id="0" name=""/>
        <dsp:cNvSpPr/>
      </dsp:nvSpPr>
      <dsp:spPr>
        <a:xfrm>
          <a:off x="7200291" y="2490551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AA293-9B6F-4CB1-B95E-FB8E80231508}">
      <dsp:nvSpPr>
        <dsp:cNvPr id="0" name=""/>
        <dsp:cNvSpPr/>
      </dsp:nvSpPr>
      <dsp:spPr>
        <a:xfrm>
          <a:off x="7388713" y="2678972"/>
          <a:ext cx="520402" cy="520402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B1C04-A678-4761-BB6C-EBCD7B14B48B}">
      <dsp:nvSpPr>
        <dsp:cNvPr id="0" name=""/>
        <dsp:cNvSpPr/>
      </dsp:nvSpPr>
      <dsp:spPr>
        <a:xfrm>
          <a:off x="8206307" y="2451781"/>
          <a:ext cx="2281932" cy="97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борьба с комплексами и расстройствами личности,,.</a:t>
          </a:r>
          <a:endParaRPr lang="en-US" sz="1800" kern="1200" dirty="0"/>
        </a:p>
      </dsp:txBody>
      <dsp:txXfrm>
        <a:off x="8206307" y="2451781"/>
        <a:ext cx="2281932" cy="97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565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8860-6732-4233-A970-41B3B5AF0743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B19E-8B99-45BC-A5E0-2EDC922D1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8860-6732-4233-A970-41B3B5AF0743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B19E-8B99-45BC-A5E0-2EDC922D1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38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6989" y="162392"/>
            <a:ext cx="11678023" cy="653321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7F2ADD-7AE3-44D2-A3E6-984FEE2756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8800" b="1" dirty="0"/>
              <a:t>Сказкотерапия</a:t>
            </a:r>
            <a:endParaRPr lang="ru-RU" sz="8800" b="1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64319F-366F-44EB-AF56-73EF0A523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10180320" cy="264815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Коркодинова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 В. п</a:t>
            </a:r>
            <a:r>
              <a:rPr lang="ru-RU" sz="2400" b="1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едагог-психолог</a:t>
            </a:r>
          </a:p>
          <a:p>
            <a:pPr>
              <a:lnSpc>
                <a:spcPct val="100000"/>
              </a:lnSpc>
            </a:pP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 2022 год</a:t>
            </a:r>
            <a:endParaRPr lang="ru-RU" sz="2400" b="1" cap="none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DE3DAC66-DF66-44E1-8E4E-45C779D7CB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1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xmlns="" id="{B1595A09-E336-4D1B-9B3A-06A2287A5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A95A63-A421-458E-AFB8-5B08FC8D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56" y="442408"/>
            <a:ext cx="10574766" cy="10636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Школьный возраст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BFD2C1-6D46-4B7A-A795-4DABD934C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98" y="1731982"/>
            <a:ext cx="11338352" cy="287229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Сказкотерапия помогает детям школьного возраста раскрыться и избавиться от волнующих проблем.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младших школьников рекомендуют использовать сказки, в сюжете которых присутствует волшебство, а в работу со старшими вносят уже сказки-притчи, ведь они несут смысл жизненной философии.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27315390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8" name="Rectangle 79">
            <a:extLst>
              <a:ext uri="{FF2B5EF4-FFF2-40B4-BE49-F238E27FC236}">
                <a16:creationId xmlns:a16="http://schemas.microsoft.com/office/drawing/2014/main" xmlns="" id="{A6D37EE4-EA1B-46EE-A54B-5233C63C9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CD9833-5E4C-49A7-BBB8-6B4F4E7D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095409"/>
          </a:xfrm>
        </p:spPr>
        <p:txBody>
          <a:bodyPr anchor="b">
            <a:normAutofit/>
          </a:bodyPr>
          <a:lstStyle/>
          <a:p>
            <a:pPr algn="ctr"/>
            <a:r>
              <a:rPr lang="ru-RU" sz="7200" dirty="0">
                <a:solidFill>
                  <a:schemeClr val="accent2">
                    <a:lumMod val="75000"/>
                  </a:schemeClr>
                </a:solidFill>
              </a:rPr>
              <a:t>Взрослые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BB4A83-58D7-44E3-857E-53D49E383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25" y="2071316"/>
            <a:ext cx="11092382" cy="411480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На сегодняшний день сказкотерапия для взрослых стала популярной, ей все больше отдают предпочтение в диагностике и коррекции различных заболеваний.</a:t>
            </a:r>
          </a:p>
          <a:p>
            <a:pPr>
              <a:lnSpc>
                <a:spcPct val="100000"/>
              </a:lnSpc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В сказкотерапии нет четких правил работы со взрослыми людьми, поэтому всё происходит индивидуально, в соответствии с запросом клиента.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275750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80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1FA220-9E94-49DE-9E30-A2F31507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ru-RU" sz="7200" b="1" dirty="0"/>
              <a:t>Сказкотерапия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2E9018-9330-42DA-BFBD-ED02FFAD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0948947" cy="41191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Сказкотерапия – это метод психологического воздействия на человека через сказки.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основе сказкотерапии лежит процесс связи между действиями в сказке и реальности.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Область применения этого приема не имеет возрастных ограничений и может использоваться в работе с детьми и с взрослыми.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976433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71C72A-4109-4698-BCC9-92EDCF28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3458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История возникновения сказкотерапии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D782C9-CB91-46E0-93E6-2713099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1224"/>
            <a:ext cx="10515600" cy="44601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Официально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сказкотерапия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как направление психологии зарегистрировано в 1997 году.</a:t>
            </a:r>
          </a:p>
          <a:p>
            <a:pPr>
              <a:lnSpc>
                <a:spcPct val="100000"/>
              </a:lnSpc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Психотехнический этап развития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сказкотерапии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связан с работами российских психологов Д. Б.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Эльконина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Л.С.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Выготского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опытами Бруно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Беттельгейма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Анализом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сказок и их влияния на формирование личности занимались Карл Густав Юнг, Зигмунд Фрейд, Эрик Берн и многие другие.</a:t>
            </a:r>
          </a:p>
          <a:p>
            <a:pPr>
              <a:lnSpc>
                <a:spcPct val="100000"/>
              </a:lnSpc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2304096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xmlns="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029A64-EB0C-4A84-9231-6BA9B230D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96"/>
            <a:ext cx="10317480" cy="1041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/>
              <a:t>Цели </a:t>
            </a:r>
            <a:r>
              <a:rPr lang="ru-RU" sz="7300" b="1" dirty="0"/>
              <a:t>сказкотерапии</a:t>
            </a:r>
            <a:endParaRPr lang="ru-RU" sz="8000" b="1" dirty="0"/>
          </a:p>
        </p:txBody>
      </p:sp>
      <p:graphicFrame>
        <p:nvGraphicFramePr>
          <p:cNvPr id="13" name="Объект 2">
            <a:extLst>
              <a:ext uri="{FF2B5EF4-FFF2-40B4-BE49-F238E27FC236}">
                <a16:creationId xmlns:a16="http://schemas.microsoft.com/office/drawing/2014/main" xmlns="" id="{7785C3DF-748E-40C5-AED0-DD65ED6B14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0137187"/>
              </p:ext>
            </p:extLst>
          </p:nvPr>
        </p:nvGraphicFramePr>
        <p:xfrm>
          <a:off x="344245" y="1161825"/>
          <a:ext cx="11650531" cy="509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89845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05781C-872D-4185-85C5-605CA5E2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/>
              <a:t>Принципы </a:t>
            </a:r>
            <a:r>
              <a:rPr lang="ru-RU" sz="6600" dirty="0" err="1"/>
              <a:t>сказкотерапии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061C6E-FEB3-4DE7-8ED7-BDD69CACB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466"/>
            <a:ext cx="10515600" cy="44708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 smtClean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Принцип 1. Ценности</a:t>
            </a:r>
            <a:endParaRPr lang="ru-RU" sz="2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Главное – донести до сознания человека информацию о правильных жизненных ценностях, которыми он должен руководствоваться в любой ситуации при принятии решений.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Ценности, обсуждаемые в сказкотерапии: взаимопомощь, любовь, дружба, сострадание и т.д.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Принцип 2. Жизненная сила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После того, как человек усвоил базовые ценности, проводится работа по осознанию того, что для любого поступка необходима внутренняя сила.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Сказкотерапевт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помогает пациенту осознать собственную внутреннюю силу.</a:t>
            </a:r>
          </a:p>
          <a:p>
            <a:pPr>
              <a:lnSpc>
                <a:spcPct val="100000"/>
              </a:lnSpc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553720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3DAB14-FF93-4535-AD5E-AC3A9210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/>
              <a:t>Принципы сказкотерапии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01C70E-3CD1-4E2A-9F34-6E1B07A2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646"/>
            <a:ext cx="10515600" cy="45676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Принцип 3. Многогранность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Каждую сказку психолог раскладывает по полочкам, освещая сюжет и героев с разных позиций. Это делается для того, чтобы человек понял, что нельзя видеть в мире только плохое, и в любом событии можно найти положительные моменты.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Принцип 4. Две реальности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Сказкотерапия создаёт в сознании человека две реальности: сказочную (психическую) и бытовую (социальную).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Задача специалиста – посредством ассоциаций вплести ресурсы первой в жизненную практику пациента.</a:t>
            </a:r>
          </a:p>
          <a:p>
            <a:pPr>
              <a:lnSpc>
                <a:spcPct val="100000"/>
              </a:lnSpc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4127547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8A0F20-D7EB-4F61-A2C6-9A4F87BB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40"/>
            <a:ext cx="11018520" cy="100934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7200" dirty="0"/>
              <a:t>Методы сказкотерапии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15449A-FDA0-4892-AFD4-691EE0CF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516828"/>
            <a:ext cx="11164101" cy="4673660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Рассказ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Сначала сказку рассказывает психолог. Спустя какое-то время он просит своего собеседника пересказать ему то, что тот запомнил.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 моменты, которые он будет более ярко и подробно описывать, позволят понять, какие наболевшие акцентуации и паттерны у него существуют.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Иллюстрация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После прочтения сказки психолог просит нарисовать иллюстрацию к ней. Либо произвольно, либо какого-то конкретного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события,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либо персонажа.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Здесь оценивается выбор сюжета, героя, оттенков, динамики изображённого.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754637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23E0B3-E5BC-4A2A-AEB9-84CA28C5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/>
              <a:t>Методы </a:t>
            </a:r>
            <a:r>
              <a:rPr lang="ru-RU" sz="6600" dirty="0" err="1"/>
              <a:t>сказкотерапии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603111-1F3B-4775-8304-35451953C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 err="1" smtClean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Сказкотерапевтическая</a:t>
            </a:r>
            <a:r>
              <a:rPr lang="ru-RU" sz="2200" dirty="0" smtClean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диагностика</a:t>
            </a:r>
            <a:endParaRPr lang="ru-RU" sz="2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Один из самых сложных методов, чаще всего используемый в работе с взрослыми. Психолог предлагает неожиданные вопросы по, казалось бы, совершенно простым сюжетам.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dirty="0" smtClean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очинение </a:t>
            </a:r>
            <a:r>
              <a:rPr lang="ru-RU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собственной сказки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(учитываются те моменты, на которых делается акцент, а также концовка);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200" dirty="0" smtClean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астерская </a:t>
            </a:r>
            <a:r>
              <a:rPr lang="ru-RU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кукол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(похоже на рисование);</a:t>
            </a:r>
          </a:p>
          <a:p>
            <a:pPr>
              <a:lnSpc>
                <a:spcPct val="100000"/>
              </a:lnSpc>
            </a:pPr>
            <a:r>
              <a:rPr lang="ru-RU" sz="2200" dirty="0" smtClean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Театральная </a:t>
            </a:r>
            <a:r>
              <a:rPr lang="ru-RU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постановка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или хотя бы </a:t>
            </a:r>
            <a:r>
              <a:rPr lang="ru-RU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чтение по ролям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(здесь психолог смотрит, какого персонажа примерил на себя человек, как обосновал свой выбор, как отыграл).</a:t>
            </a:r>
          </a:p>
          <a:p>
            <a:pPr>
              <a:lnSpc>
                <a:spcPct val="100000"/>
              </a:lnSpc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721653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B50DA2-2B33-461A-9578-BCF24DBB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5600" dirty="0"/>
              <a:t>Направления в </a:t>
            </a:r>
            <a:r>
              <a:rPr lang="ru-RU" sz="5600" dirty="0" err="1"/>
              <a:t>сказкотерапии</a:t>
            </a:r>
            <a:endParaRPr lang="ru-RU" sz="5600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6E0F5F76-3DA4-4445-97E2-03AE482AF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Диагностическое направление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помогает определить сценарии, которыми пользуется человек при решении жизненных ситуаций. С помощью диагностики определяются черты характера, сильные и слабые стороны личности, таланты, жизненные позиции и т.д.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Коррекционное направление: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помогает человеку создать гармоничный образ себя, настроиться на здоровую модель поведения, скорректировать негативные модели восприятия мира.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Прогностическое направление: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помогает человеку определить, к каким результатом приведет его поведение и жизненная позиция, имеющаяся на данный момент.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Развивающее направление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помогает снять эмоциональное и мышечное напряжение, снижает тревожность, развивает воображение, облегчает адаптацию к новым условиям.</a:t>
            </a:r>
          </a:p>
          <a:p>
            <a:pPr>
              <a:lnSpc>
                <a:spcPct val="10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66856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Художник 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666</Words>
  <Application>Microsoft Office PowerPoint</Application>
  <PresentationFormat>Произвольный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BrushVTI</vt:lpstr>
      <vt:lpstr>Художник 1</vt:lpstr>
      <vt:lpstr>Сказкотерапия</vt:lpstr>
      <vt:lpstr>Сказкотерапия</vt:lpstr>
      <vt:lpstr>История возникновения сказкотерапии</vt:lpstr>
      <vt:lpstr>Цели сказкотерапии</vt:lpstr>
      <vt:lpstr>Принципы сказкотерапии</vt:lpstr>
      <vt:lpstr>Принципы сказкотерапии</vt:lpstr>
      <vt:lpstr>Методы сказкотерапии</vt:lpstr>
      <vt:lpstr>Методы сказкотерапии</vt:lpstr>
      <vt:lpstr>Направления в сказкотерапии</vt:lpstr>
      <vt:lpstr>Школьный возраст</vt:lpstr>
      <vt:lpstr>Взрослые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Сказкотерапия</dc:title>
  <dc:creator>Ваулина Анжелика Игоревна</dc:creator>
  <cp:lastModifiedBy>ПК2</cp:lastModifiedBy>
  <cp:revision>7</cp:revision>
  <dcterms:created xsi:type="dcterms:W3CDTF">2020-05-11T08:44:36Z</dcterms:created>
  <dcterms:modified xsi:type="dcterms:W3CDTF">2022-11-15T07:51:05Z</dcterms:modified>
</cp:coreProperties>
</file>