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1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729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80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2653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144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93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1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69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5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7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1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0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73288-8BA1-4106-9810-FB1A55F5360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72DDEF-E9B0-452B-A57C-81A793F7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2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38" y="878774"/>
            <a:ext cx="9754407" cy="2759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5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en-US" sz="5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неурочной деятельности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 обучающихся с ОВЗ</a:t>
            </a:r>
            <a:endParaRPr lang="ru-RU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0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894" y="1151906"/>
            <a:ext cx="8467106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Коммуникативные УУД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формулировать собственное мнение и позицию;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договариваться и приходить к общему решению в совместной деятельности, в том числе в ситуации столкновения интересов;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договариваться о правилах общения и поведения и следовать им;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учиться выполнять различные роли в группе.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6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5652" y="843148"/>
            <a:ext cx="8158348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Личностные УУД: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основных моральных норм и ориентация на их выполнение;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себя членом общества и государства самоопределение своей российской гражданской идентичности, чувство любви к своей стране, выражающееся в интересе к ее истории и культуре;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своей этнической и культурной принадлежности в контексте единого и целостного отечества при всем разнообразии культур, национальностей, религий России;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ответственности за общее благополучие;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этических чувств;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установка на здоровый образ жизни;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самооценка.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5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1284" y="1448790"/>
            <a:ext cx="824403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0649" y="890649"/>
            <a:ext cx="8253351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социального направления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помочь ребенку разобраться в изменениях в обществе, стать человеком, умеющим войти в это общество и жить в нем, принося пользу.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2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6" y="237506"/>
            <a:ext cx="872836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работы предполагает решение нескольких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-обучение навыкам общения и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сотрудничества;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формирование речевого этикета и культуры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поведения;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-развитие коммуникативных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умений;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-введение нравственных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ценностей.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0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268" y="273132"/>
            <a:ext cx="8692737" cy="575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формы организации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деятельности: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Викторины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Коллективные творческие дела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Наблюдение обучающихся за событиями в городе, стране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Обсуждение, обыгрывание проблемных ситуаций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Просмотр и обсуждение роликов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1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130" y="320633"/>
            <a:ext cx="9500260" cy="4142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 курса внеурочной деятельности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социального направления:</a:t>
            </a:r>
          </a:p>
          <a:p>
            <a:pPr marL="342900" indent="-342900" algn="ctr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«Юный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342900" indent="-342900" algn="ctr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и 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“Я и семья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“Я и культура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“Я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школа”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“Я и мое Отечество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“Я и планета”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6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013" y="1"/>
            <a:ext cx="8668987" cy="634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деятельности по социальному направлению: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-Антиреклама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вредных привычек. Диагностика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-Конкурсы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рисунков сказок, стихов. Оформление фотовыставки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-Экскурсии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конкурсы поделок из природного материала. 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-Экскурсии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школе, по школьной территории.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-Конкурсы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стихов, песен. Подготовка и рассылка праздничных открыток.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-Конкурсы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рисунков. Экскурсии, экологические акции. Итоговый тест.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5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390" y="795648"/>
            <a:ext cx="8609610" cy="4884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и духовно-нравственное направления имеют тесную взаимосвязь, т. к. второе опирается на традиционные источники нравственности такие как: 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социальная солидарность - свобода личная и национальная; доверие к людям, институтам государства и гражданского общества; справедливость, милосердие, честь, достоинство;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патриотизм - любовь к Родине, своему краю, своему народу, служение Отечеству (акция «Алые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гвоздички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для ветеранов к Дню Победы)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5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268" y="748146"/>
            <a:ext cx="8502732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Регулятивные БУД:</a:t>
            </a:r>
            <a:endParaRPr lang="ru-RU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осуществлять информационный поиск для выполнения учебных  задач;  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освоение правил и норм социокультурного взаимодействия со взрослыми и сверстниками в сообществах разного типа (класс, школа, семья, учреждения культуры в городе, т.д.);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использовать источники художественного наследия в пересказе, анализировать тексты, пересказы, ответы товарищей;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в умениях чтения, слушания обществоведческой литературы, историко-художественной и историко-популярной литературы;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адекватно воспринимать предложения и оценку учителей, товарищей, родителей и других людей;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4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262" y="213756"/>
            <a:ext cx="8692738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Познавательные УУД: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добывать новые знания: находить дополнительную информацию по содержанию курса, используя дополнительную литературу, свой жизненный опыт;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владение базовым понятийным аппаратом (доступным для осознания младшим школьником), необходимым для получения дальнейшего правового образования. Иметь представление о понятиях: равноправие, хороший поступок, плохой поступок, правило, закон, права человека, Конституция, Декларация и Конвенция ООН, ребенок, государство, гражданство, милосердие, родословная, здоровый образ жизни, право, свобода, обязанность, ответственность.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перерабатывать полученную информацию, делать выводы;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владение навыками устанавливать и выявлять причинно-следственные связи в социуме;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овладение основами правовой грамотности, правилами правового и нравственного поведения;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наиболее значимых событий в истории материальной и духовной культуры России.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устанавливать причинно-следственные связи.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017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476</Words>
  <Application>Microsoft Office PowerPoint</Application>
  <PresentationFormat>Широкоэкранный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Баранов</dc:creator>
  <cp:lastModifiedBy>Сергей Баранов</cp:lastModifiedBy>
  <cp:revision>3</cp:revision>
  <dcterms:created xsi:type="dcterms:W3CDTF">2020-03-11T08:04:14Z</dcterms:created>
  <dcterms:modified xsi:type="dcterms:W3CDTF">2020-03-11T08:30:06Z</dcterms:modified>
</cp:coreProperties>
</file>