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17131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1837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272949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69801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126533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71447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949376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012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6697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5747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02677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253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42779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031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15003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4337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973288-8BA1-4106-9810-FB1A55F53602}" type="datetimeFigureOut">
              <a:rPr lang="ru-RU" smtClean="0"/>
              <a:t>11.03.2020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E72DDEF-E9B0-452B-A57C-81A793F76E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8527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3138" y="878774"/>
            <a:ext cx="9754407" cy="27597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</a:t>
            </a:r>
            <a:r>
              <a:rPr lang="ru-RU" sz="5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направление</a:t>
            </a:r>
            <a:endParaRPr lang="en-US" sz="5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5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неурочной деятельности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5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54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ля обучающихся с ОВЗ</a:t>
            </a:r>
            <a:endParaRPr lang="ru-RU" sz="5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4003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76894" y="1151906"/>
            <a:ext cx="8467106" cy="187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Коммуникативные УУД</a:t>
            </a:r>
            <a:r>
              <a:rPr lang="ru-RU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формулировать собственное мнение и позицию;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договариваться и приходить к общему решению в совместной деятельности, в том числе в ситуации столкновения интересов;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совместно договариваться о правилах общения и поведения и следовать им;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учиться выполнять различные роли в группе.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566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85652" y="843148"/>
            <a:ext cx="8158348" cy="36486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Личностные УУД: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знание основных моральных норм и ориентация на их выполнение;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осознание себя членом общества и государства самоопределение своей российской гражданской идентичности, чувство любви к своей стране, выражающееся в интересе к ее истории и культуре;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осознание своей этнической и культурной принадлежности в контексте единого и целостного отечества при всем разнообразии культур, национальностей, религий России;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осознание ответственности за общее благополучие;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развитие этических чувств;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установка на здоровый образ жизни;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самооценка.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89522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11284" y="1448790"/>
            <a:ext cx="8244034" cy="6851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508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0649" y="890649"/>
            <a:ext cx="8253351" cy="3056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Цель 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социального направления</a:t>
            </a:r>
            <a:r>
              <a:rPr lang="ru-RU" sz="3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помочь ребенку разобраться в изменениях в обществе, стать человеком, умеющим войти в это общество и жить в нем, принося пользу.</a:t>
            </a:r>
            <a:endParaRPr lang="ru-RU" sz="3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96276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15636" y="237506"/>
            <a:ext cx="8728364" cy="4191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Содержание работы предполагает решение нескольких </a:t>
            </a:r>
            <a:r>
              <a:rPr lang="ru-RU" sz="32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задач: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-обучение навыкам общения и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сотрудничества;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формирование речевого этикета и культуры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поведения;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-развитие коммуникативных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умений;</a:t>
            </a:r>
            <a:endParaRPr lang="ru-RU" sz="32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-введение нравственных </a:t>
            </a:r>
            <a:r>
              <a:rPr lang="ru-RU" sz="32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ценностей.</a:t>
            </a:r>
            <a:endParaRPr lang="ru-RU" sz="3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99025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268" y="273132"/>
            <a:ext cx="8692737" cy="5757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Возможные формы организации </a:t>
            </a:r>
            <a:r>
              <a:rPr lang="ru-RU" sz="28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деятельности: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Беседы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Викторины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Коллективные творческие дела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Наблюдение обучающихся за событиями в городе, стране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Обсуждение, обыгрывание проблемных ситуаций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Просмотр и обсуждение роликов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Экскурсии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9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9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9218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8130" y="320633"/>
            <a:ext cx="9500260" cy="4142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Пример курса внеурочной деятельности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36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социального направления:</a:t>
            </a:r>
          </a:p>
          <a:p>
            <a:pPr marL="342900" indent="-342900" algn="ctr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2400" b="1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«Юный </a:t>
            </a:r>
            <a:r>
              <a:rPr lang="ru-RU" sz="24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гражданин</a:t>
            </a: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 marL="342900" indent="-342900" algn="ctr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4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 и 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“Я и семья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“Я и культура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“Я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школа”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“Я и мое Отечество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“Я и планета”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6617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5013" y="1"/>
            <a:ext cx="8668987" cy="63491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endParaRPr lang="ru-RU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Виды деятельности по социальному направлению:</a:t>
            </a:r>
            <a:endParaRPr lang="ru-RU" sz="32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-Антиреклама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вредных привычек. Диагностика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-Конкурсы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рисунков сказок, стихов. Оформление фотовыставки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-Экскурсии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конкурсы поделок из природного материала.  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-Экскурсии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 школе, по школьной территории.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-Конкурсы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стихов, песен. Подготовка и рассылка праздничных открыток.</a:t>
            </a:r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-180340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-Конкурсы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рисунков. Экскурсии, экологические акции. Итоговый тест.</a:t>
            </a:r>
            <a:endParaRPr lang="ru-RU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353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4390" y="795648"/>
            <a:ext cx="8609610" cy="4884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Социальное и духовно-нравственное направления имеют тесную взаимосвязь, т. к. второе опирается на традиционные источники нравственности такие как: 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социальная солидарность - свобода личная и национальная; доверие к людям, институтам государства и гражданского общества; справедливость, милосердие, честь, достоинство;</a:t>
            </a:r>
            <a:endParaRPr lang="ru-RU" sz="28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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патриотизм - любовь к Родине, своему краю, своему народу, служение Отечеству (акция «Алые </a:t>
            </a:r>
            <a:r>
              <a:rPr lang="ru-RU" sz="2800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гвоздички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 для ветеранов к Дню Победы)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656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1268" y="748146"/>
            <a:ext cx="8502732" cy="3352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b="1" i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Регулятивные БУД:</a:t>
            </a:r>
            <a:endParaRPr lang="ru-RU" sz="160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умение осуществлять информационный поиск для выполнения учебных  задач;  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освоение правил и норм социокультурного взаимодействия со взрослыми и сверстниками в сообществах разного типа (класс, школа, семья, учреждения культуры в городе, т.д.);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способность использовать источники художественного наследия в пересказе, анализировать тексты, пересказы, ответы товарищей;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совершенствование в умениях чтения, слушания обществоведческой литературы, историко-художественной и историко-популярной литературы;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адекватно воспринимать предложения и оценку учителей, товарищей, родителей и других людей;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64450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51262" y="213756"/>
            <a:ext cx="8692738" cy="51305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b="1" i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Познавательные УУД: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добывать новые знания: находить дополнительную информацию по содержанию курса, используя дополнительную литературу, свой жизненный опыт;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владение базовым понятийным аппаратом (доступным для осознания младшим школьником), необходимым для получения дальнейшего правового образования. Иметь представление о понятиях: равноправие, хороший поступок, плохой поступок, правило, закон, права человека, Конституция, Декларация и Конвенция ООН, ребенок, государство, гражданство, милосердие, родословная, здоровый образ жизни, право, свобода, обязанность, ответственность.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перерабатывать полученную информацию, делать выводы;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владение навыками устанавливать и выявлять причинно-следственные связи в социуме;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овладение основами правовой грамотности, правилами правового и нравственного поведения;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знание наиболее значимых событий в истории материальной и духовной культуры России.</a:t>
            </a:r>
            <a:endParaRPr lang="ru-RU" sz="16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устанавливать причинно-следственные связи.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01795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</TotalTime>
  <Words>476</Words>
  <Application>Microsoft Office PowerPoint</Application>
  <PresentationFormat>Широкоэкранный</PresentationFormat>
  <Paragraphs>67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Symbol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 Баранов</dc:creator>
  <cp:lastModifiedBy>Сергей Баранов</cp:lastModifiedBy>
  <cp:revision>3</cp:revision>
  <dcterms:created xsi:type="dcterms:W3CDTF">2020-03-11T08:04:14Z</dcterms:created>
  <dcterms:modified xsi:type="dcterms:W3CDTF">2020-03-11T08:30:06Z</dcterms:modified>
</cp:coreProperties>
</file>