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8"/>
  </p:notesMasterIdLst>
  <p:sldIdLst>
    <p:sldId id="256" r:id="rId2"/>
    <p:sldId id="260" r:id="rId3"/>
    <p:sldId id="262" r:id="rId4"/>
    <p:sldId id="267" r:id="rId5"/>
    <p:sldId id="273" r:id="rId6"/>
    <p:sldId id="278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67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539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276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два объекта и текст" type="twoObjAndTx">
  <p:cSld name="Заголовок, два объекта и текс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2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3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объект и текст" type="objAndTx">
  <p:cSld name="Заголовок, объект и текст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Заголовок, текст и два объект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3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Заголовок, текст и объект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502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622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455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938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618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03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273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853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ctrTitle"/>
          </p:nvPr>
        </p:nvSpPr>
        <p:spPr>
          <a:xfrm>
            <a:off x="1406324" y="982139"/>
            <a:ext cx="6400800" cy="2232025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chemeClr val="lt2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4400" b="0" i="0" u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Развитие</a:t>
            </a:r>
            <a:r>
              <a:rPr lang="en-US" sz="4400" b="0" i="0" u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зрительного</a:t>
            </a:r>
            <a:r>
              <a:rPr lang="en-US" sz="4400" b="0" i="0" u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восприятия</a:t>
            </a:r>
            <a:r>
              <a:rPr lang="en-US" sz="4400" b="0" i="0" u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"/>
          </p:nvPr>
        </p:nvSpPr>
        <p:spPr>
          <a:xfrm>
            <a:off x="4453982" y="5775707"/>
            <a:ext cx="4392612" cy="7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Comic Sans MS"/>
                <a:sym typeface="Comic Sans MS"/>
              </a:rPr>
              <a:t>ГБОУ «Центр «Дар»</a:t>
            </a:r>
            <a:r>
              <a:rPr lang="ru-RU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ru-RU" sz="18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Глинских </a:t>
            </a:r>
            <a:r>
              <a:rPr lang="ru-RU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К. В</a:t>
            </a:r>
            <a:r>
              <a:rPr lang="ru-RU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ru-RU" sz="18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090914" y="208042"/>
            <a:ext cx="6870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упражнения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формирование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предметных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представлений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способов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обследования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предметов</a:t>
            </a: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209269" y="972274"/>
            <a:ext cx="5010913" cy="226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lvl="0" indent="26511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Раскрась</a:t>
            </a:r>
            <a:r>
              <a:rPr lang="en-US" sz="20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</a:t>
            </a:r>
            <a:r>
              <a:rPr lang="en-US" sz="20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588" lvl="0" indent="265113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закреплять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представления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о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предметах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имеющих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постоянный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признак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цвета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упражнять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узнавании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предметов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силуэтном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изображении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внимание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пространственное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восприятие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588" lvl="0" indent="265113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2000" b="0" i="0" u="none" dirty="0" err="1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Ребенок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рассматривает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панно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узнает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называет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силуэтные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изображения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endParaRPr sz="12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 descr="C:\Users\ПК2\Desktop\Психология 2020-2021-2022\задания раздатка\Раскраски-искалки\S2ewzxK4jt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036" y="901379"/>
            <a:ext cx="3138964" cy="4011930"/>
          </a:xfrm>
          <a:prstGeom prst="rect">
            <a:avLst/>
          </a:prstGeom>
          <a:noFill/>
        </p:spPr>
      </p:pic>
      <p:pic>
        <p:nvPicPr>
          <p:cNvPr id="1027" name="Picture 3" descr="C:\Users\ПК2\Desktop\Психология 2020-2021-2022\задания раздатка\Раскраски-искалки\bF4PjhZMOcQ.jpg"/>
          <p:cNvPicPr>
            <a:picLocks noChangeAspect="1" noChangeArrowheads="1"/>
          </p:cNvPicPr>
          <p:nvPr/>
        </p:nvPicPr>
        <p:blipFill>
          <a:blip r:embed="rId4"/>
          <a:srcRect l="3372" t="3180" r="3157"/>
          <a:stretch>
            <a:fillRect/>
          </a:stretch>
        </p:blipFill>
        <p:spPr bwMode="auto">
          <a:xfrm>
            <a:off x="3449255" y="3333509"/>
            <a:ext cx="2662178" cy="3524491"/>
          </a:xfrm>
          <a:prstGeom prst="rect">
            <a:avLst/>
          </a:prstGeom>
          <a:noFill/>
        </p:spPr>
      </p:pic>
      <p:pic>
        <p:nvPicPr>
          <p:cNvPr id="1028" name="Picture 4" descr="C:\Users\ПК2\Desktop\Психология 2020-2021-2022\задания раздатка\Наложеные картинки\hello_html_24c30129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57" t="2770" r="4257"/>
          <a:stretch>
            <a:fillRect/>
          </a:stretch>
        </p:blipFill>
        <p:spPr bwMode="auto">
          <a:xfrm>
            <a:off x="300942" y="3622876"/>
            <a:ext cx="3020993" cy="2410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708950" y="173318"/>
            <a:ext cx="68707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упражнения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формирования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сенсорных</a:t>
            </a:r>
            <a:r>
              <a:rPr lang="en-US" sz="1800" b="1" i="1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эталонов</a:t>
            </a:r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2"/>
          </p:nvPr>
        </p:nvSpPr>
        <p:spPr>
          <a:xfrm>
            <a:off x="188571" y="1052070"/>
            <a:ext cx="3771900" cy="218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r>
              <a:rPr lang="ru-RU" sz="1600" b="1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Соедини по точкам</a:t>
            </a:r>
            <a:r>
              <a:rPr lang="en-US" sz="1600" b="1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Совершенствовать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различительную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функцию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цвета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зрительные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возможности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детей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восприятии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одномерных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точек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красного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бордового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малинового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розового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цветов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Упражнять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локализации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всех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объектов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заданного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цвета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множества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близких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</a:t>
            </a:r>
            <a:r>
              <a:rPr lang="en-US" sz="16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цвету</a:t>
            </a:r>
            <a:r>
              <a:rPr lang="en-US" sz="1600" b="0" i="0" u="none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1600" b="0" i="0" u="none">
              <a:solidFill>
                <a:schemeClr val="dk1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</p:txBody>
      </p:sp>
      <p:pic>
        <p:nvPicPr>
          <p:cNvPr id="2050" name="Picture 2" descr="C:\Users\ПК2\Desktop\Психология 2020-2021-2022\задания раздатка\XL91CgALP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5524" y="642275"/>
            <a:ext cx="2546431" cy="3244912"/>
          </a:xfrm>
          <a:prstGeom prst="rect">
            <a:avLst/>
          </a:prstGeom>
          <a:noFill/>
        </p:spPr>
      </p:pic>
      <p:pic>
        <p:nvPicPr>
          <p:cNvPr id="2051" name="Picture 3" descr="C:\Users\ПК2\Desktop\Психология 2020-2021-2022\задания раздатка\d0koIBD4HQ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0278" y="2168039"/>
            <a:ext cx="2943165" cy="3840066"/>
          </a:xfrm>
          <a:prstGeom prst="rect">
            <a:avLst/>
          </a:prstGeom>
          <a:noFill/>
        </p:spPr>
      </p:pic>
      <p:pic>
        <p:nvPicPr>
          <p:cNvPr id="2052" name="Picture 4" descr="C:\Users\ПК2\Desktop\Психология 2020-2021-2022\задания раздатка\OAd2iUx7cG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182" y="3293292"/>
            <a:ext cx="2750434" cy="356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685800" y="549275"/>
            <a:ext cx="68707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 и упражнения на развитие зрительно-моторной координации</a:t>
            </a:r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body" idx="1"/>
          </p:nvPr>
        </p:nvSpPr>
        <p:spPr>
          <a:xfrm>
            <a:off x="222813" y="1173827"/>
            <a:ext cx="4246562" cy="136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Лабиринт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навык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прослеживания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глазами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действием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руки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моторику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руки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пространственное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восприятие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endParaRPr sz="12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74" name="Picture 2" descr="C:\Users\ПК2\Desktop\Психология 2020-2021-2022\задания раздатка\Лабиринт\6a4e66076f221833d28c61e2a3ecca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1205" y="729205"/>
            <a:ext cx="2554306" cy="3501953"/>
          </a:xfrm>
          <a:prstGeom prst="rect">
            <a:avLst/>
          </a:prstGeom>
          <a:noFill/>
        </p:spPr>
      </p:pic>
      <p:pic>
        <p:nvPicPr>
          <p:cNvPr id="3075" name="Picture 3" descr="C:\Users\ПК2\Desktop\Психология 2020-2021-2022\задания раздатка\Лабиринт\круглый-шаблон-лабиринта-или-для-управления-различных-дизайнов-и-по-14419718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1" t="3555" r="5598" b="3253"/>
          <a:stretch>
            <a:fillRect/>
          </a:stretch>
        </p:blipFill>
        <p:spPr bwMode="auto">
          <a:xfrm>
            <a:off x="173620" y="2465408"/>
            <a:ext cx="2986269" cy="3149900"/>
          </a:xfrm>
          <a:prstGeom prst="rect">
            <a:avLst/>
          </a:prstGeom>
          <a:noFill/>
        </p:spPr>
      </p:pic>
      <p:pic>
        <p:nvPicPr>
          <p:cNvPr id="3076" name="Picture 4" descr="C:\Users\ПК2\Desktop\Психология 2020-2021-2022\задания раздатка\Лабиринт\Frame-labyrinth.jpg"/>
          <p:cNvPicPr>
            <a:picLocks noChangeAspect="1" noChangeArrowheads="1"/>
          </p:cNvPicPr>
          <p:nvPr/>
        </p:nvPicPr>
        <p:blipFill>
          <a:blip r:embed="rId5"/>
          <a:srcRect l="5556" t="3231" r="6906" b="3142"/>
          <a:stretch>
            <a:fillRect/>
          </a:stretch>
        </p:blipFill>
        <p:spPr bwMode="auto">
          <a:xfrm>
            <a:off x="3194613" y="4343290"/>
            <a:ext cx="3379214" cy="2289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>
            <a:spLocks noGrp="1"/>
          </p:cNvSpPr>
          <p:nvPr>
            <p:ph type="title"/>
          </p:nvPr>
        </p:nvSpPr>
        <p:spPr>
          <a:xfrm>
            <a:off x="917294" y="140584"/>
            <a:ext cx="68707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Игры и упражнения на развитие навыков ориентировки и пространственных представлений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body" idx="1"/>
          </p:nvPr>
        </p:nvSpPr>
        <p:spPr>
          <a:xfrm>
            <a:off x="257537" y="925974"/>
            <a:ext cx="3771900" cy="14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Найди</a:t>
            </a:r>
            <a:r>
              <a:rPr lang="en-US" sz="18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</a:t>
            </a:r>
            <a:r>
              <a:rPr lang="en-US" sz="18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адресу</a:t>
            </a:r>
            <a:r>
              <a:rPr lang="en-US" sz="1800" b="1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Цели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Развивать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умение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находить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предмет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заданным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координатам</a:t>
            </a:r>
            <a:r>
              <a:rPr lang="en-US" sz="1800" b="0" i="0" u="none" dirty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endParaRPr sz="12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98" name="Picture 2" descr="C:\Users\ПК2\Desktop\Психология 2020-2021-2022\задания раздатка\g8mI4qN2Vt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3" t="13983" r="6130"/>
          <a:stretch>
            <a:fillRect/>
          </a:stretch>
        </p:blipFill>
        <p:spPr bwMode="auto">
          <a:xfrm>
            <a:off x="6204030" y="844952"/>
            <a:ext cx="2939969" cy="3776913"/>
          </a:xfrm>
          <a:prstGeom prst="rect">
            <a:avLst/>
          </a:prstGeom>
          <a:noFill/>
        </p:spPr>
      </p:pic>
      <p:pic>
        <p:nvPicPr>
          <p:cNvPr id="4099" name="Picture 3" descr="C:\Users\ПК2\Desktop\Психология 2020-2021-2022\задания раздатка\_iaWvTYLpK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16"/>
          <a:stretch>
            <a:fillRect/>
          </a:stretch>
        </p:blipFill>
        <p:spPr bwMode="auto">
          <a:xfrm>
            <a:off x="176514" y="2187616"/>
            <a:ext cx="3400064" cy="4258648"/>
          </a:xfrm>
          <a:prstGeom prst="rect">
            <a:avLst/>
          </a:prstGeom>
          <a:noFill/>
        </p:spPr>
      </p:pic>
      <p:pic>
        <p:nvPicPr>
          <p:cNvPr id="4100" name="Picture 4" descr="C:\Users\ПК2\Desktop\Психология 2020-2021-2022\задания раздатка\lZ12LJlmUOc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97" b="4450"/>
          <a:stretch>
            <a:fillRect/>
          </a:stretch>
        </p:blipFill>
        <p:spPr bwMode="auto">
          <a:xfrm>
            <a:off x="3607128" y="3339296"/>
            <a:ext cx="2620051" cy="3264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Источники</a:t>
            </a:r>
            <a:endParaRPr/>
          </a:p>
        </p:txBody>
      </p:sp>
      <p:sp>
        <p:nvSpPr>
          <p:cNvPr id="357" name="Google Shape;357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Г. В. Никулина</a:t>
            </a:r>
            <a:b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Охраняем и развиваем зрение., 2002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Л. А.Ремезова Играем с цветом: Формирование представлений о цвете у дошкольников 4-5 лет., 2004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Программа специальных (коррекционных) образовательных учреждений IV вида (для детей с нарушением зрения)., 2003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Полукру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167</Words>
  <PresentationFormat>Экран (4:3)</PresentationFormat>
  <Paragraphs>20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Полукруг</vt:lpstr>
      <vt:lpstr>Развитие зрительного восприятия </vt:lpstr>
      <vt:lpstr>Игры и упражнения для формирование предметных представлений и способов обследования предметов</vt:lpstr>
      <vt:lpstr>Игры и упражнения для формирования сенсорных эталонов</vt:lpstr>
      <vt:lpstr>Игры и упражнения на развитие зрительно-моторной координации</vt:lpstr>
      <vt:lpstr>Игры и упражнения на развитие навыков ориентировки и пространственных представлений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зрительного восприятия</dc:title>
  <dc:creator>Kristina Glinskih</dc:creator>
  <cp:lastModifiedBy>ПК2</cp:lastModifiedBy>
  <cp:revision>3</cp:revision>
  <dcterms:modified xsi:type="dcterms:W3CDTF">2021-11-16T04:47:24Z</dcterms:modified>
</cp:coreProperties>
</file>